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20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26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38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582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66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545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203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30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475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481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349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2575-DE20-45E0-BB8A-145C28258A51}" type="datetimeFigureOut">
              <a:rPr lang="en-US" smtClean="0"/>
              <a:t>6/4/2023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848069-B888-45D3-8347-2FEE13119E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535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gif"/><Relationship Id="rId4" Type="http://schemas.openxmlformats.org/officeDocument/2006/relationships/image" Target="../media/image15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78112" y="2705492"/>
            <a:ext cx="38784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Galería</a:t>
            </a:r>
            <a:r>
              <a:rPr lang="en-US" sz="4000" dirty="0" smtClean="0"/>
              <a:t> de </a:t>
            </a:r>
            <a:r>
              <a:rPr lang="en-US" sz="4000" dirty="0" err="1" smtClean="0"/>
              <a:t>curvas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27526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" t="10713" r="547" b="25007"/>
          <a:stretch/>
        </p:blipFill>
        <p:spPr>
          <a:xfrm>
            <a:off x="7654880" y="518819"/>
            <a:ext cx="4141268" cy="20171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1710" y="259546"/>
            <a:ext cx="408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Catenaria</a:t>
            </a:r>
            <a:endParaRPr lang="en-US" sz="4000" dirty="0"/>
          </a:p>
        </p:txBody>
      </p:sp>
      <p:sp>
        <p:nvSpPr>
          <p:cNvPr id="10" name="TextBox 9"/>
          <p:cNvSpPr txBox="1"/>
          <p:nvPr/>
        </p:nvSpPr>
        <p:spPr>
          <a:xfrm>
            <a:off x="512190" y="1120994"/>
            <a:ext cx="40818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cosh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0" y="2448560"/>
            <a:ext cx="6898852" cy="38542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880" y="2881396"/>
            <a:ext cx="4141268" cy="3421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995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04423" y="-115950"/>
            <a:ext cx="408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Astroide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548" t="3508"/>
          <a:stretch/>
        </p:blipFill>
        <p:spPr>
          <a:xfrm>
            <a:off x="5737857" y="24223"/>
            <a:ext cx="1973853" cy="490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200" y="1374055"/>
            <a:ext cx="2446477" cy="24464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04782" y="4672790"/>
            <a:ext cx="4081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hipocicoide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3804536" y="4672790"/>
            <a:ext cx="408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Envolvente</a:t>
            </a:r>
            <a:r>
              <a:rPr lang="en-US" sz="2000" dirty="0" smtClean="0"/>
              <a:t> de </a:t>
            </a:r>
            <a:r>
              <a:rPr lang="en-US" sz="2000" dirty="0" err="1" smtClean="0"/>
              <a:t>elipses</a:t>
            </a:r>
            <a:r>
              <a:rPr lang="en-US" sz="2000" dirty="0" smtClean="0"/>
              <a:t> con </a:t>
            </a:r>
            <a:r>
              <a:rPr lang="en-US" sz="2000" dirty="0" err="1" smtClean="0"/>
              <a:t>suma</a:t>
            </a:r>
            <a:r>
              <a:rPr lang="en-US" sz="2000" dirty="0" smtClean="0"/>
              <a:t> de </a:t>
            </a:r>
            <a:r>
              <a:rPr lang="en-US" sz="2000" dirty="0" err="1" smtClean="0"/>
              <a:t>ejes</a:t>
            </a:r>
            <a:r>
              <a:rPr lang="en-US" sz="2000" dirty="0" smtClean="0"/>
              <a:t> </a:t>
            </a:r>
            <a:r>
              <a:rPr lang="en-US" sz="2000" dirty="0" err="1" smtClean="0"/>
              <a:t>constante</a:t>
            </a:r>
            <a:endParaRPr lang="en-US" sz="20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" y="1214461"/>
            <a:ext cx="2705016" cy="27656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964" y="1456860"/>
            <a:ext cx="2363672" cy="23636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7972457" y="4672790"/>
            <a:ext cx="40818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Envolvente</a:t>
            </a:r>
            <a:r>
              <a:rPr lang="en-US" sz="2000" dirty="0" smtClean="0"/>
              <a:t> de </a:t>
            </a:r>
            <a:r>
              <a:rPr lang="en-US" sz="2000" dirty="0" err="1" smtClean="0"/>
              <a:t>elipses</a:t>
            </a:r>
            <a:r>
              <a:rPr lang="en-US" sz="2000" dirty="0" smtClean="0"/>
              <a:t> con </a:t>
            </a:r>
            <a:r>
              <a:rPr lang="en-US" sz="2000" dirty="0" err="1" smtClean="0"/>
              <a:t>suma</a:t>
            </a:r>
            <a:r>
              <a:rPr lang="en-US" sz="2000" dirty="0" smtClean="0"/>
              <a:t> de </a:t>
            </a:r>
            <a:r>
              <a:rPr lang="en-US" sz="2000" dirty="0" err="1" smtClean="0"/>
              <a:t>ejes</a:t>
            </a:r>
            <a:r>
              <a:rPr lang="en-US" sz="2000" dirty="0" smtClean="0"/>
              <a:t> </a:t>
            </a:r>
            <a:r>
              <a:rPr lang="en-US" sz="2000" dirty="0" err="1" smtClean="0"/>
              <a:t>constante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62721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20" y="523805"/>
            <a:ext cx="3857768" cy="3857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936097" y="5617670"/>
            <a:ext cx="36792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 smtClean="0"/>
              <a:t>Evoluta</a:t>
            </a:r>
            <a:r>
              <a:rPr lang="en-US" sz="2000" dirty="0" smtClean="0"/>
              <a:t> de </a:t>
            </a:r>
            <a:r>
              <a:rPr lang="en-US" sz="2000" dirty="0" err="1" smtClean="0"/>
              <a:t>una</a:t>
            </a:r>
            <a:r>
              <a:rPr lang="en-US" sz="2000" dirty="0" smtClean="0"/>
              <a:t> </a:t>
            </a:r>
            <a:r>
              <a:rPr lang="en-US" sz="2000" dirty="0" err="1" smtClean="0"/>
              <a:t>elipse</a:t>
            </a:r>
            <a:endParaRPr lang="en-US" sz="2000" dirty="0" smtClean="0"/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envolvente</a:t>
            </a:r>
            <a:r>
              <a:rPr lang="en-US" sz="2000" dirty="0" smtClean="0"/>
              <a:t> de las </a:t>
            </a:r>
            <a:r>
              <a:rPr lang="en-US" sz="2000" dirty="0" err="1" smtClean="0"/>
              <a:t>normales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4924" y="155647"/>
            <a:ext cx="4310097" cy="43100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388" y="3979707"/>
            <a:ext cx="2390548" cy="262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81" y="2521554"/>
            <a:ext cx="4962246" cy="17367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70684" y="4258340"/>
            <a:ext cx="40818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Tractriz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270" y="691591"/>
            <a:ext cx="4845050" cy="48557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30720" y="5741700"/>
            <a:ext cx="4612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 </a:t>
            </a:r>
            <a:r>
              <a:rPr lang="en-US" sz="2000" dirty="0" err="1" smtClean="0"/>
              <a:t>cetenaria</a:t>
            </a:r>
            <a:r>
              <a:rPr lang="en-US" sz="2000" dirty="0" smtClean="0"/>
              <a:t> </a:t>
            </a:r>
            <a:r>
              <a:rPr lang="en-US" sz="2000" dirty="0" err="1" smtClean="0"/>
              <a:t>es</a:t>
            </a:r>
            <a:r>
              <a:rPr lang="en-US" sz="2000" dirty="0" smtClean="0"/>
              <a:t> la </a:t>
            </a:r>
            <a:r>
              <a:rPr lang="en-US" sz="2000" dirty="0" err="1" smtClean="0"/>
              <a:t>evoluta</a:t>
            </a:r>
            <a:r>
              <a:rPr lang="en-US" sz="2000" dirty="0" smtClean="0"/>
              <a:t> de la </a:t>
            </a:r>
            <a:r>
              <a:rPr lang="en-US" sz="2000" dirty="0" err="1" smtClean="0"/>
              <a:t>tractriz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949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0" y="789940"/>
            <a:ext cx="4455160" cy="22275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061" y="3820068"/>
            <a:ext cx="3791426" cy="2443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88420" y="-38638"/>
            <a:ext cx="46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</a:t>
            </a:r>
            <a:r>
              <a:rPr lang="en-US" sz="3200" dirty="0" err="1" smtClean="0"/>
              <a:t>icloide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530" y="4004733"/>
            <a:ext cx="3765550" cy="2510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79" y="1300480"/>
            <a:ext cx="4809591" cy="20007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101620" y="1442065"/>
            <a:ext cx="46126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brachistócrona</a:t>
            </a:r>
            <a:endParaRPr lang="en-US" sz="2400" dirty="0"/>
          </a:p>
        </p:txBody>
      </p:sp>
      <p:sp>
        <p:nvSpPr>
          <p:cNvPr id="10" name="Rectangle 9"/>
          <p:cNvSpPr/>
          <p:nvPr/>
        </p:nvSpPr>
        <p:spPr>
          <a:xfrm>
            <a:off x="3798597" y="5715717"/>
            <a:ext cx="1954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Curva</a:t>
            </a:r>
            <a:r>
              <a:rPr lang="en-US" i="0" dirty="0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i="0" dirty="0" err="1" smtClean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tautócrona</a:t>
            </a:r>
            <a:endParaRPr lang="en-US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14943" y="6330434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oscilaciones</a:t>
            </a:r>
            <a:r>
              <a:rPr lang="en-US" b="0" i="0" dirty="0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dirty="0" err="1" smtClean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isócronas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4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586" y="1203115"/>
            <a:ext cx="6230614" cy="41537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23220" y="5579842"/>
            <a:ext cx="46126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La </a:t>
            </a:r>
            <a:r>
              <a:rPr lang="en-US" sz="2400" dirty="0" err="1" smtClean="0"/>
              <a:t>cicloide</a:t>
            </a:r>
            <a:r>
              <a:rPr lang="en-US" sz="2400" dirty="0" smtClean="0"/>
              <a:t> </a:t>
            </a:r>
            <a:r>
              <a:rPr lang="en-US" sz="2400" dirty="0" err="1" smtClean="0"/>
              <a:t>es</a:t>
            </a:r>
            <a:r>
              <a:rPr lang="en-US" sz="2400" dirty="0" smtClean="0"/>
              <a:t> </a:t>
            </a:r>
            <a:r>
              <a:rPr lang="en-US" sz="2400" dirty="0" err="1" smtClean="0"/>
              <a:t>su</a:t>
            </a:r>
            <a:r>
              <a:rPr lang="en-US" sz="2400" dirty="0" smtClean="0"/>
              <a:t> </a:t>
            </a:r>
            <a:r>
              <a:rPr lang="en-US" sz="2400" dirty="0" err="1" smtClean="0"/>
              <a:t>propia</a:t>
            </a:r>
            <a:r>
              <a:rPr lang="en-US" sz="2400" dirty="0" smtClean="0"/>
              <a:t> </a:t>
            </a:r>
            <a:r>
              <a:rPr lang="en-US" sz="2400" dirty="0" err="1" smtClean="0"/>
              <a:t>evoluta</a:t>
            </a:r>
            <a:r>
              <a:rPr lang="en-US" sz="2400" dirty="0" smtClean="0"/>
              <a:t> </a:t>
            </a:r>
          </a:p>
          <a:p>
            <a:pPr algn="ctr"/>
            <a:r>
              <a:rPr lang="en-US" sz="2400" dirty="0" smtClean="0"/>
              <a:t>(</a:t>
            </a:r>
            <a:r>
              <a:rPr lang="en-US" sz="2400" dirty="0" err="1" smtClean="0"/>
              <a:t>tambien</a:t>
            </a:r>
            <a:r>
              <a:rPr lang="en-US" sz="2400" dirty="0" smtClean="0"/>
              <a:t> involute)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076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608" y="3724507"/>
            <a:ext cx="3129280" cy="2905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" t="53481" r="35902" b="1"/>
          <a:stretch/>
        </p:blipFill>
        <p:spPr>
          <a:xfrm>
            <a:off x="8114305" y="468376"/>
            <a:ext cx="3624399" cy="23759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16296" y="1030787"/>
            <a:ext cx="31134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effectLst/>
              </a:rPr>
              <a:t>La zona segura de los fuegos artificiales </a:t>
            </a:r>
            <a:r>
              <a:rPr lang="es-ES" sz="2400" dirty="0" smtClean="0"/>
              <a:t>(envolvente de tiros parabólicos)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875138" y="817240"/>
            <a:ext cx="200016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4000" dirty="0" smtClean="0">
                <a:effectLst/>
              </a:rPr>
              <a:t>Parábola</a:t>
            </a:r>
            <a:endParaRPr lang="en-US" sz="4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3" r="2187" b="19847"/>
          <a:stretch/>
        </p:blipFill>
        <p:spPr>
          <a:xfrm>
            <a:off x="622211" y="2115120"/>
            <a:ext cx="2506016" cy="293023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0197" y="5635346"/>
            <a:ext cx="2051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/>
              <a:t>Tiro parabólico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t="-1554" b="-1"/>
          <a:stretch/>
        </p:blipFill>
        <p:spPr>
          <a:xfrm>
            <a:off x="8275442" y="3580236"/>
            <a:ext cx="3597309" cy="306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3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75</Words>
  <Application>Microsoft Office PowerPoint</Application>
  <PresentationFormat>Widescreen</PresentationFormat>
  <Paragraphs>20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I307</dc:creator>
  <cp:lastModifiedBy>I307</cp:lastModifiedBy>
  <cp:revision>14</cp:revision>
  <dcterms:created xsi:type="dcterms:W3CDTF">2023-06-05T02:01:36Z</dcterms:created>
  <dcterms:modified xsi:type="dcterms:W3CDTF">2023-06-05T08:36:06Z</dcterms:modified>
</cp:coreProperties>
</file>