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899" r:id="rId2"/>
    <p:sldId id="2900" r:id="rId3"/>
    <p:sldId id="2901" r:id="rId4"/>
    <p:sldId id="2902" r:id="rId5"/>
    <p:sldId id="2954" r:id="rId6"/>
    <p:sldId id="2903" r:id="rId7"/>
    <p:sldId id="2904" r:id="rId8"/>
    <p:sldId id="2905" r:id="rId9"/>
    <p:sldId id="2906" r:id="rId10"/>
    <p:sldId id="2907" r:id="rId11"/>
    <p:sldId id="2909" r:id="rId12"/>
    <p:sldId id="1430" r:id="rId13"/>
    <p:sldId id="1436" r:id="rId14"/>
    <p:sldId id="1437" r:id="rId15"/>
    <p:sldId id="1438" r:id="rId16"/>
    <p:sldId id="1439" r:id="rId17"/>
    <p:sldId id="2274" r:id="rId18"/>
    <p:sldId id="2083" r:id="rId19"/>
    <p:sldId id="2084" r:id="rId20"/>
    <p:sldId id="2085" r:id="rId21"/>
    <p:sldId id="2087" r:id="rId22"/>
    <p:sldId id="2088" r:id="rId23"/>
    <p:sldId id="2898" r:id="rId24"/>
    <p:sldId id="2870" r:id="rId25"/>
    <p:sldId id="2871" r:id="rId26"/>
    <p:sldId id="2872" r:id="rId27"/>
    <p:sldId id="2873" r:id="rId28"/>
    <p:sldId id="2874" r:id="rId29"/>
    <p:sldId id="2875" r:id="rId30"/>
    <p:sldId id="2876" r:id="rId31"/>
    <p:sldId id="2877" r:id="rId32"/>
    <p:sldId id="2878" r:id="rId33"/>
    <p:sldId id="2879" r:id="rId34"/>
    <p:sldId id="2880" r:id="rId35"/>
    <p:sldId id="2881" r:id="rId36"/>
    <p:sldId id="2882" r:id="rId37"/>
    <p:sldId id="2883" r:id="rId38"/>
    <p:sldId id="2884" r:id="rId39"/>
    <p:sldId id="2885" r:id="rId40"/>
    <p:sldId id="2886" r:id="rId41"/>
    <p:sldId id="2887" r:id="rId42"/>
    <p:sldId id="2888" r:id="rId43"/>
    <p:sldId id="2889" r:id="rId44"/>
    <p:sldId id="2890" r:id="rId45"/>
    <p:sldId id="2891" r:id="rId46"/>
    <p:sldId id="2892" r:id="rId47"/>
    <p:sldId id="2893" r:id="rId48"/>
    <p:sldId id="2894" r:id="rId49"/>
    <p:sldId id="2895" r:id="rId50"/>
    <p:sldId id="2896" r:id="rId51"/>
    <p:sldId id="2897" r:id="rId52"/>
    <p:sldId id="2922" r:id="rId53"/>
    <p:sldId id="1685" r:id="rId54"/>
    <p:sldId id="2923" r:id="rId55"/>
    <p:sldId id="2959" r:id="rId56"/>
    <p:sldId id="2960" r:id="rId57"/>
    <p:sldId id="2961" r:id="rId58"/>
    <p:sldId id="2962" r:id="rId59"/>
    <p:sldId id="2355" r:id="rId60"/>
    <p:sldId id="2356" r:id="rId61"/>
    <p:sldId id="2357" r:id="rId62"/>
    <p:sldId id="2358" r:id="rId63"/>
    <p:sldId id="2359" r:id="rId64"/>
    <p:sldId id="2360" r:id="rId65"/>
    <p:sldId id="2361" r:id="rId66"/>
    <p:sldId id="2362" r:id="rId67"/>
    <p:sldId id="2363" r:id="rId68"/>
    <p:sldId id="2364" r:id="rId69"/>
    <p:sldId id="2365" r:id="rId70"/>
    <p:sldId id="2366" r:id="rId71"/>
    <p:sldId id="2367" r:id="rId72"/>
    <p:sldId id="2368" r:id="rId73"/>
    <p:sldId id="2369" r:id="rId74"/>
    <p:sldId id="2370" r:id="rId75"/>
    <p:sldId id="2371" r:id="rId76"/>
    <p:sldId id="2372" r:id="rId77"/>
    <p:sldId id="2373" r:id="rId78"/>
    <p:sldId id="2313" r:id="rId79"/>
    <p:sldId id="2314" r:id="rId80"/>
    <p:sldId id="2315" r:id="rId81"/>
    <p:sldId id="2316" r:id="rId82"/>
    <p:sldId id="2317" r:id="rId83"/>
    <p:sldId id="2924" r:id="rId84"/>
    <p:sldId id="2925" r:id="rId85"/>
    <p:sldId id="2926" r:id="rId86"/>
    <p:sldId id="2927" r:id="rId87"/>
    <p:sldId id="2928" r:id="rId88"/>
    <p:sldId id="2929" r:id="rId89"/>
    <p:sldId id="2930" r:id="rId90"/>
    <p:sldId id="2931" r:id="rId91"/>
    <p:sldId id="2933" r:id="rId92"/>
    <p:sldId id="2934" r:id="rId93"/>
    <p:sldId id="2935" r:id="rId94"/>
    <p:sldId id="2936" r:id="rId95"/>
    <p:sldId id="2937" r:id="rId96"/>
    <p:sldId id="2938" r:id="rId97"/>
    <p:sldId id="2939" r:id="rId98"/>
    <p:sldId id="2940" r:id="rId99"/>
    <p:sldId id="2941" r:id="rId100"/>
    <p:sldId id="2942" r:id="rId101"/>
    <p:sldId id="2943" r:id="rId102"/>
    <p:sldId id="2944" r:id="rId103"/>
    <p:sldId id="2945" r:id="rId104"/>
    <p:sldId id="2946" r:id="rId105"/>
    <p:sldId id="2947" r:id="rId106"/>
    <p:sldId id="2948" r:id="rId107"/>
    <p:sldId id="2949" r:id="rId108"/>
    <p:sldId id="2950" r:id="rId109"/>
    <p:sldId id="2951" r:id="rId110"/>
    <p:sldId id="2952" r:id="rId111"/>
    <p:sldId id="2953" r:id="rId112"/>
    <p:sldId id="2318" r:id="rId113"/>
    <p:sldId id="2354" r:id="rId114"/>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FF"/>
    <a:srgbClr val="FF5757"/>
    <a:srgbClr val="C9F1FF"/>
    <a:srgbClr val="D9FFDB"/>
    <a:srgbClr val="B9FFC0"/>
    <a:srgbClr val="008000"/>
    <a:srgbClr val="CCFFCC"/>
    <a:srgbClr val="B4FEC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69" autoAdjust="0"/>
    <p:restoredTop sz="99184" autoAdjust="0"/>
  </p:normalViewPr>
  <p:slideViewPr>
    <p:cSldViewPr>
      <p:cViewPr varScale="1">
        <p:scale>
          <a:sx n="93" d="100"/>
          <a:sy n="93" d="100"/>
        </p:scale>
        <p:origin x="-1188" y="-102"/>
      </p:cViewPr>
      <p:guideLst>
        <p:guide orient="horz" pos="2160"/>
        <p:guide pos="2880"/>
      </p:guideLst>
    </p:cSldViewPr>
  </p:slideViewPr>
  <p:notesTextViewPr>
    <p:cViewPr>
      <p:scale>
        <a:sx n="3" d="2"/>
        <a:sy n="3" d="2"/>
      </p:scale>
      <p:origin x="0" y="0"/>
    </p:cViewPr>
  </p:notesTextViewPr>
  <p:sorterViewPr>
    <p:cViewPr>
      <p:scale>
        <a:sx n="71" d="100"/>
        <a:sy n="71" d="100"/>
      </p:scale>
      <p:origin x="0" y="0"/>
    </p:cViewPr>
  </p:sorterViewPr>
  <p:notesViewPr>
    <p:cSldViewPr>
      <p:cViewPr>
        <p:scale>
          <a:sx n="100" d="100"/>
          <a:sy n="100" d="100"/>
        </p:scale>
        <p:origin x="3552"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4.wmf"/><Relationship Id="rId5" Type="http://schemas.openxmlformats.org/officeDocument/2006/relationships/image" Target="../media/image30.wmf"/><Relationship Id="rId4"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8.wmf"/><Relationship Id="rId7" Type="http://schemas.openxmlformats.org/officeDocument/2006/relationships/image" Target="../media/image26.wmf"/><Relationship Id="rId2" Type="http://schemas.openxmlformats.org/officeDocument/2006/relationships/image" Target="../media/image27.wmf"/><Relationship Id="rId1" Type="http://schemas.openxmlformats.org/officeDocument/2006/relationships/image" Target="../media/image24.wmf"/><Relationship Id="rId6" Type="http://schemas.openxmlformats.org/officeDocument/2006/relationships/image" Target="../media/image25.wmf"/><Relationship Id="rId5" Type="http://schemas.openxmlformats.org/officeDocument/2006/relationships/image" Target="../media/image30.wmf"/><Relationship Id="rId4"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8.wmf"/><Relationship Id="rId7" Type="http://schemas.openxmlformats.org/officeDocument/2006/relationships/image" Target="../media/image26.wmf"/><Relationship Id="rId2" Type="http://schemas.openxmlformats.org/officeDocument/2006/relationships/image" Target="../media/image27.wmf"/><Relationship Id="rId1" Type="http://schemas.openxmlformats.org/officeDocument/2006/relationships/image" Target="../media/image24.wmf"/><Relationship Id="rId6" Type="http://schemas.openxmlformats.org/officeDocument/2006/relationships/image" Target="../media/image25.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6.wmf"/><Relationship Id="rId7" Type="http://schemas.openxmlformats.org/officeDocument/2006/relationships/image" Target="../media/image39.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8.wmf"/><Relationship Id="rId5" Type="http://schemas.openxmlformats.org/officeDocument/2006/relationships/image" Target="../media/image30.wmf"/><Relationship Id="rId10" Type="http://schemas.openxmlformats.org/officeDocument/2006/relationships/image" Target="../media/image42.wmf"/><Relationship Id="rId4" Type="http://schemas.openxmlformats.org/officeDocument/2006/relationships/image" Target="../media/image37.wmf"/><Relationship Id="rId9"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6.wmf"/><Relationship Id="rId7" Type="http://schemas.openxmlformats.org/officeDocument/2006/relationships/image" Target="../media/image39.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8.wmf"/><Relationship Id="rId5" Type="http://schemas.openxmlformats.org/officeDocument/2006/relationships/image" Target="../media/image30.wmf"/><Relationship Id="rId10" Type="http://schemas.openxmlformats.org/officeDocument/2006/relationships/image" Target="../media/image33.wmf"/><Relationship Id="rId4" Type="http://schemas.openxmlformats.org/officeDocument/2006/relationships/image" Target="../media/image37.wmf"/><Relationship Id="rId9"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33.wmf"/><Relationship Id="rId4" Type="http://schemas.openxmlformats.org/officeDocument/2006/relationships/image" Target="../media/image47.wmf"/><Relationship Id="rId9"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5.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8.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7.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 Id="rId14"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3.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2.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 Id="rId14" Type="http://schemas.openxmlformats.org/officeDocument/2006/relationships/image" Target="../media/image6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3.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2.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6.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5.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7.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8.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7.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8.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7.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9.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69.wmf"/><Relationship Id="rId2" Type="http://schemas.openxmlformats.org/officeDocument/2006/relationships/image" Target="../media/image45.wmf"/><Relationship Id="rId1" Type="http://schemas.openxmlformats.org/officeDocument/2006/relationships/image" Target="../media/image24.wmf"/><Relationship Id="rId6" Type="http://schemas.openxmlformats.org/officeDocument/2006/relationships/image" Target="../media/image49.wmf"/><Relationship Id="rId11" Type="http://schemas.openxmlformats.org/officeDocument/2006/relationships/image" Target="../media/image26.wmf"/><Relationship Id="rId5" Type="http://schemas.openxmlformats.org/officeDocument/2006/relationships/image" Target="../media/image48.wmf"/><Relationship Id="rId10" Type="http://schemas.openxmlformats.org/officeDocument/2006/relationships/image" Target="../media/image25.wmf"/><Relationship Id="rId4" Type="http://schemas.openxmlformats.org/officeDocument/2006/relationships/image" Target="../media/image47.wmf"/><Relationship Id="rId9" Type="http://schemas.openxmlformats.org/officeDocument/2006/relationships/image" Target="../media/image5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B78E44-3926-432A-B8C6-E78432D493E5}" type="slidenum">
              <a:rPr lang="es-MX"/>
              <a:pPr/>
              <a:t>‹#›</a:t>
            </a:fld>
            <a:endParaRPr lang="es-MX"/>
          </a:p>
        </p:txBody>
      </p:sp>
    </p:spTree>
    <p:extLst>
      <p:ext uri="{BB962C8B-B14F-4D97-AF65-F5344CB8AC3E}">
        <p14:creationId xmlns:p14="http://schemas.microsoft.com/office/powerpoint/2010/main" val="38212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C2DE6C-50A4-462C-A80D-140BECDE5033}" type="slidenum">
              <a:rPr lang="es-MX"/>
              <a:pPr/>
              <a:t>‹#›</a:t>
            </a:fld>
            <a:endParaRPr lang="es-MX"/>
          </a:p>
        </p:txBody>
      </p:sp>
    </p:spTree>
    <p:extLst>
      <p:ext uri="{BB962C8B-B14F-4D97-AF65-F5344CB8AC3E}">
        <p14:creationId xmlns:p14="http://schemas.microsoft.com/office/powerpoint/2010/main" val="1513266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6</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399862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79</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107626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EDB0A-445E-4EF3-B426-B4B580A7F209}" type="slidenum">
              <a:rPr lang="es-MX"/>
              <a:pPr/>
              <a:t>80</a:t>
            </a:fld>
            <a:endParaRPr lang="es-MX"/>
          </a:p>
        </p:txBody>
      </p:sp>
      <p:sp>
        <p:nvSpPr>
          <p:cNvPr id="1392642" name="Rectangle 2"/>
          <p:cNvSpPr>
            <a:spLocks noGrp="1" noRot="1" noChangeAspect="1" noChangeArrowheads="1" noTextEdit="1"/>
          </p:cNvSpPr>
          <p:nvPr>
            <p:ph type="sldImg"/>
          </p:nvPr>
        </p:nvSpPr>
        <p:spPr>
          <a:ln/>
        </p:spPr>
      </p:sp>
      <p:sp>
        <p:nvSpPr>
          <p:cNvPr id="1392643"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211260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83</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622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B5AF3-CB86-43CC-A59E-05ADA6356878}" type="slidenum">
              <a:rPr lang="es-MX"/>
              <a:pPr/>
              <a:t>112</a:t>
            </a:fld>
            <a:endParaRPr lang="es-MX"/>
          </a:p>
        </p:txBody>
      </p:sp>
      <p:sp>
        <p:nvSpPr>
          <p:cNvPr id="1397762" name="Rectangle 2"/>
          <p:cNvSpPr>
            <a:spLocks noGrp="1" noRot="1" noChangeAspect="1" noChangeArrowheads="1" noTextEdit="1"/>
          </p:cNvSpPr>
          <p:nvPr>
            <p:ph type="sldImg"/>
          </p:nvPr>
        </p:nvSpPr>
        <p:spPr>
          <a:ln/>
        </p:spPr>
      </p:sp>
      <p:sp>
        <p:nvSpPr>
          <p:cNvPr id="139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790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B5AF3-CB86-43CC-A59E-05ADA6356878}" type="slidenum">
              <a:rPr lang="es-MX"/>
              <a:pPr/>
              <a:t>113</a:t>
            </a:fld>
            <a:endParaRPr lang="es-MX"/>
          </a:p>
        </p:txBody>
      </p:sp>
      <p:sp>
        <p:nvSpPr>
          <p:cNvPr id="1397762" name="Rectangle 2"/>
          <p:cNvSpPr>
            <a:spLocks noGrp="1" noRot="1" noChangeAspect="1" noChangeArrowheads="1" noTextEdit="1"/>
          </p:cNvSpPr>
          <p:nvPr>
            <p:ph type="sldImg"/>
          </p:nvPr>
        </p:nvSpPr>
        <p:spPr>
          <a:ln/>
        </p:spPr>
      </p:sp>
      <p:sp>
        <p:nvSpPr>
          <p:cNvPr id="139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886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7</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399862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55</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41930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56</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168638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57</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49133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58</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98128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4EC2DE6C-50A4-462C-A80D-140BECDE5033}" type="slidenum">
              <a:rPr lang="es-MX" smtClean="0"/>
              <a:pPr/>
              <a:t>71</a:t>
            </a:fld>
            <a:endParaRPr lang="es-MX"/>
          </a:p>
        </p:txBody>
      </p:sp>
    </p:spTree>
    <p:extLst>
      <p:ext uri="{BB962C8B-B14F-4D97-AF65-F5344CB8AC3E}">
        <p14:creationId xmlns:p14="http://schemas.microsoft.com/office/powerpoint/2010/main" val="174667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4EC2DE6C-50A4-462C-A80D-140BECDE5033}" type="slidenum">
              <a:rPr lang="es-MX" smtClean="0"/>
              <a:pPr/>
              <a:t>77</a:t>
            </a:fld>
            <a:endParaRPr lang="es-MX"/>
          </a:p>
        </p:txBody>
      </p:sp>
    </p:spTree>
    <p:extLst>
      <p:ext uri="{BB962C8B-B14F-4D97-AF65-F5344CB8AC3E}">
        <p14:creationId xmlns:p14="http://schemas.microsoft.com/office/powerpoint/2010/main" val="24320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78</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291832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45235A95-46DB-4447-B859-4EA5D4489A46}" type="slidenum">
              <a:rPr lang="es-MX"/>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51484CCB-6C1A-494E-A075-18516A185022}" type="slidenum">
              <a:rPr lang="es-MX"/>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AC16DB-AED8-4067-94C2-70585C02F696}" type="slidenum">
              <a:rPr lang="es-MX"/>
              <a:pPr/>
              <a:t>‹#›</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s-MX"/>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s-MX"/>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8831-AD1B-47C5-A9B3-A941209F098F}" type="slidenum">
              <a:rPr lang="es-MX"/>
              <a:pPr/>
              <a:t>‹#›</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s-MX"/>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s-MX"/>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E7724BE-12EF-4DBF-8C38-B3D3877A3439}" type="slidenum">
              <a:rPr lang="es-MX"/>
              <a:pPr/>
              <a:t>‹#›</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ED1F02-94CF-4760-A13F-988EC557929B}" type="slidenum">
              <a:rPr lang="es-MX"/>
              <a:pPr/>
              <a:t>‹#›</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F15509-B639-4E50-BA85-B2E7D6459064}" type="slidenum">
              <a:rPr lang="es-MX"/>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0E8F41-65E5-4379-9182-16FF4112EB2D}" type="slidenum">
              <a:rPr lang="es-MX"/>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D747FFA-E82C-49F1-B152-799CC5ACF053}" type="slidenum">
              <a:rPr lang="es-MX"/>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7E4F8C64-BFF3-44E0-B3B6-2E15256ABE02}" type="slidenum">
              <a:rPr lang="es-MX"/>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lvl1pPr>
              <a:defRPr/>
            </a:lvl1pPr>
          </a:lstStyle>
          <a:p>
            <a:endParaRPr lang="es-MX"/>
          </a:p>
        </p:txBody>
      </p:sp>
      <p:sp>
        <p:nvSpPr>
          <p:cNvPr id="8" name="Footer Placeholder 7"/>
          <p:cNvSpPr>
            <a:spLocks noGrp="1"/>
          </p:cNvSpPr>
          <p:nvPr>
            <p:ph type="ftr" sz="quarter" idx="11"/>
          </p:nvPr>
        </p:nvSpPr>
        <p:spPr/>
        <p:txBody>
          <a:bodyPr/>
          <a:lstStyle>
            <a:lvl1pPr>
              <a:defRPr/>
            </a:lvl1pPr>
          </a:lstStyle>
          <a:p>
            <a:endParaRPr lang="es-MX"/>
          </a:p>
        </p:txBody>
      </p:sp>
      <p:sp>
        <p:nvSpPr>
          <p:cNvPr id="9" name="Slide Number Placeholder 8"/>
          <p:cNvSpPr>
            <a:spLocks noGrp="1"/>
          </p:cNvSpPr>
          <p:nvPr>
            <p:ph type="sldNum" sz="quarter" idx="12"/>
          </p:nvPr>
        </p:nvSpPr>
        <p:spPr/>
        <p:txBody>
          <a:bodyPr/>
          <a:lstStyle>
            <a:lvl1pPr>
              <a:defRPr/>
            </a:lvl1pPr>
          </a:lstStyle>
          <a:p>
            <a:fld id="{67A14E36-59EA-4258-A03C-FA173F9F282E}" type="slidenum">
              <a:rPr lang="es-MX"/>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lvl1pPr>
              <a:defRPr/>
            </a:lvl1pPr>
          </a:lstStyle>
          <a:p>
            <a:endParaRPr lang="es-MX"/>
          </a:p>
        </p:txBody>
      </p:sp>
      <p:sp>
        <p:nvSpPr>
          <p:cNvPr id="4" name="Footer Placeholder 3"/>
          <p:cNvSpPr>
            <a:spLocks noGrp="1"/>
          </p:cNvSpPr>
          <p:nvPr>
            <p:ph type="ftr" sz="quarter" idx="11"/>
          </p:nvPr>
        </p:nvSpPr>
        <p:spPr/>
        <p:txBody>
          <a:bodyPr/>
          <a:lstStyle>
            <a:lvl1pPr>
              <a:defRPr/>
            </a:lvl1pPr>
          </a:lstStyle>
          <a:p>
            <a:endParaRPr lang="es-MX"/>
          </a:p>
        </p:txBody>
      </p:sp>
      <p:sp>
        <p:nvSpPr>
          <p:cNvPr id="5" name="Slide Number Placeholder 4"/>
          <p:cNvSpPr>
            <a:spLocks noGrp="1"/>
          </p:cNvSpPr>
          <p:nvPr>
            <p:ph type="sldNum" sz="quarter" idx="12"/>
          </p:nvPr>
        </p:nvSpPr>
        <p:spPr/>
        <p:txBody>
          <a:bodyPr/>
          <a:lstStyle>
            <a:lvl1pPr>
              <a:defRPr/>
            </a:lvl1pPr>
          </a:lstStyle>
          <a:p>
            <a:fld id="{09C4B9F6-0475-48FA-8275-3D42E2017F49}" type="slidenum">
              <a:rPr lang="es-MX"/>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MX"/>
          </a:p>
        </p:txBody>
      </p:sp>
      <p:sp>
        <p:nvSpPr>
          <p:cNvPr id="3" name="Footer Placeholder 2"/>
          <p:cNvSpPr>
            <a:spLocks noGrp="1"/>
          </p:cNvSpPr>
          <p:nvPr>
            <p:ph type="ftr" sz="quarter" idx="11"/>
          </p:nvPr>
        </p:nvSpPr>
        <p:spPr/>
        <p:txBody>
          <a:bodyPr/>
          <a:lstStyle>
            <a:lvl1pPr>
              <a:defRPr/>
            </a:lvl1pPr>
          </a:lstStyle>
          <a:p>
            <a:endParaRPr lang="es-MX"/>
          </a:p>
        </p:txBody>
      </p:sp>
      <p:sp>
        <p:nvSpPr>
          <p:cNvPr id="4" name="Slide Number Placeholder 3"/>
          <p:cNvSpPr>
            <a:spLocks noGrp="1"/>
          </p:cNvSpPr>
          <p:nvPr>
            <p:ph type="sldNum" sz="quarter" idx="12"/>
          </p:nvPr>
        </p:nvSpPr>
        <p:spPr/>
        <p:txBody>
          <a:bodyPr/>
          <a:lstStyle>
            <a:lvl1pPr>
              <a:defRPr/>
            </a:lvl1pPr>
          </a:lstStyle>
          <a:p>
            <a:fld id="{FD091101-63FB-4387-AD0A-403422DC0D28}" type="slidenum">
              <a:rPr lang="es-MX"/>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6252E0D9-6208-48E5-8BAE-547B0E401D67}" type="slidenum">
              <a:rPr lang="es-MX"/>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C3F1E773-8828-4642-948E-1057AA4AB5C0}" type="slidenum">
              <a:rPr lang="es-MX"/>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E84F38-6419-48A0-8130-60BA477591C3}" type="slidenum">
              <a:rPr lang="es-MX"/>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en/5/5e/Schrodinger_cat_in_box.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8.jpeg"/><Relationship Id="rId5" Type="http://schemas.openxmlformats.org/officeDocument/2006/relationships/hyperlink" Target="http://upload.wikimedia.org/wikipedia/en/5/5e/Schrodinger_cat_in_box.jpg" TargetMode="Externa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9/91/Schrodingers_cat.svg"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hyperlink" Target="http://upload.wikimedia.org/wikipedia/commons/9/91/Schrodingers_cat.svg" TargetMode="Externa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0.jpeg"/><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7.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24.wmf"/><Relationship Id="rId9"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3.bin"/><Relationship Id="rId18" Type="http://schemas.openxmlformats.org/officeDocument/2006/relationships/image" Target="../media/image26.wmf"/><Relationship Id="rId3" Type="http://schemas.openxmlformats.org/officeDocument/2006/relationships/oleObject" Target="../embeddings/oleObject28.bin"/><Relationship Id="rId21" Type="http://schemas.openxmlformats.org/officeDocument/2006/relationships/oleObject" Target="../embeddings/oleObject38.bin"/><Relationship Id="rId7" Type="http://schemas.openxmlformats.org/officeDocument/2006/relationships/oleObject" Target="../embeddings/oleObject30.bin"/><Relationship Id="rId12" Type="http://schemas.openxmlformats.org/officeDocument/2006/relationships/image" Target="../media/image30.wmf"/><Relationship Id="rId17" Type="http://schemas.openxmlformats.org/officeDocument/2006/relationships/oleObject" Target="../embeddings/oleObject36.bin"/><Relationship Id="rId2" Type="http://schemas.openxmlformats.org/officeDocument/2006/relationships/slideLayout" Target="../slideLayouts/slideLayout7.xml"/><Relationship Id="rId16" Type="http://schemas.openxmlformats.org/officeDocument/2006/relationships/image" Target="../media/image25.wmf"/><Relationship Id="rId20" Type="http://schemas.openxmlformats.org/officeDocument/2006/relationships/image" Target="../media/image31.wmf"/><Relationship Id="rId1" Type="http://schemas.openxmlformats.org/officeDocument/2006/relationships/vmlDrawing" Target="../drawings/vmlDrawing16.vml"/><Relationship Id="rId6" Type="http://schemas.openxmlformats.org/officeDocument/2006/relationships/image" Target="../media/image27.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5.bin"/><Relationship Id="rId10" Type="http://schemas.openxmlformats.org/officeDocument/2006/relationships/image" Target="../media/image29.wmf"/><Relationship Id="rId19" Type="http://schemas.openxmlformats.org/officeDocument/2006/relationships/oleObject" Target="../embeddings/oleObject37.bin"/><Relationship Id="rId4" Type="http://schemas.openxmlformats.org/officeDocument/2006/relationships/image" Target="../media/image24.wmf"/><Relationship Id="rId9" Type="http://schemas.openxmlformats.org/officeDocument/2006/relationships/oleObject" Target="../embeddings/oleObject31.bin"/><Relationship Id="rId1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44.bin"/><Relationship Id="rId18" Type="http://schemas.openxmlformats.org/officeDocument/2006/relationships/image" Target="../media/image26.wmf"/><Relationship Id="rId3" Type="http://schemas.openxmlformats.org/officeDocument/2006/relationships/oleObject" Target="../embeddings/oleObject39.bin"/><Relationship Id="rId21" Type="http://schemas.openxmlformats.org/officeDocument/2006/relationships/image" Target="../media/image32.wmf"/><Relationship Id="rId7" Type="http://schemas.openxmlformats.org/officeDocument/2006/relationships/oleObject" Target="../embeddings/oleObject41.bin"/><Relationship Id="rId12" Type="http://schemas.openxmlformats.org/officeDocument/2006/relationships/image" Target="../media/image30.wmf"/><Relationship Id="rId17" Type="http://schemas.openxmlformats.org/officeDocument/2006/relationships/oleObject" Target="../embeddings/oleObject47.bin"/><Relationship Id="rId2" Type="http://schemas.openxmlformats.org/officeDocument/2006/relationships/slideLayout" Target="../slideLayouts/slideLayout7.xml"/><Relationship Id="rId16" Type="http://schemas.openxmlformats.org/officeDocument/2006/relationships/image" Target="../media/image25.wmf"/><Relationship Id="rId20" Type="http://schemas.openxmlformats.org/officeDocument/2006/relationships/oleObject" Target="../embeddings/oleObject49.bin"/><Relationship Id="rId1" Type="http://schemas.openxmlformats.org/officeDocument/2006/relationships/vmlDrawing" Target="../drawings/vmlDrawing17.vml"/><Relationship Id="rId6" Type="http://schemas.openxmlformats.org/officeDocument/2006/relationships/image" Target="../media/image27.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6.bin"/><Relationship Id="rId23" Type="http://schemas.openxmlformats.org/officeDocument/2006/relationships/image" Target="../media/image33.wmf"/><Relationship Id="rId10" Type="http://schemas.openxmlformats.org/officeDocument/2006/relationships/image" Target="../media/image29.wmf"/><Relationship Id="rId19" Type="http://schemas.openxmlformats.org/officeDocument/2006/relationships/oleObject" Target="../embeddings/oleObject48.bin"/><Relationship Id="rId4" Type="http://schemas.openxmlformats.org/officeDocument/2006/relationships/image" Target="../media/image24.wmf"/><Relationship Id="rId9" Type="http://schemas.openxmlformats.org/officeDocument/2006/relationships/oleObject" Target="../embeddings/oleObject42.bin"/><Relationship Id="rId14" Type="http://schemas.openxmlformats.org/officeDocument/2006/relationships/oleObject" Target="../embeddings/oleObject45.bin"/><Relationship Id="rId22" Type="http://schemas.openxmlformats.org/officeDocument/2006/relationships/oleObject" Target="../embeddings/oleObject5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30.wmf"/><Relationship Id="rId18" Type="http://schemas.openxmlformats.org/officeDocument/2006/relationships/image" Target="../media/image39.wmf"/><Relationship Id="rId3" Type="http://schemas.openxmlformats.org/officeDocument/2006/relationships/image" Target="../media/image43.jpeg"/><Relationship Id="rId21" Type="http://schemas.openxmlformats.org/officeDocument/2006/relationships/oleObject" Target="../embeddings/oleObject60.bin"/><Relationship Id="rId7" Type="http://schemas.openxmlformats.org/officeDocument/2006/relationships/image" Target="../media/image35.wmf"/><Relationship Id="rId12" Type="http://schemas.openxmlformats.org/officeDocument/2006/relationships/oleObject" Target="../embeddings/oleObject55.bin"/><Relationship Id="rId17" Type="http://schemas.openxmlformats.org/officeDocument/2006/relationships/oleObject" Target="../embeddings/oleObject58.bin"/><Relationship Id="rId2" Type="http://schemas.openxmlformats.org/officeDocument/2006/relationships/slideLayout" Target="../slideLayouts/slideLayout7.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18.vml"/><Relationship Id="rId6" Type="http://schemas.openxmlformats.org/officeDocument/2006/relationships/oleObject" Target="../embeddings/oleObject52.bin"/><Relationship Id="rId11" Type="http://schemas.openxmlformats.org/officeDocument/2006/relationships/image" Target="../media/image37.wmf"/><Relationship Id="rId24" Type="http://schemas.openxmlformats.org/officeDocument/2006/relationships/image" Target="../media/image42.wmf"/><Relationship Id="rId5" Type="http://schemas.openxmlformats.org/officeDocument/2006/relationships/image" Target="../media/image34.wmf"/><Relationship Id="rId15" Type="http://schemas.openxmlformats.org/officeDocument/2006/relationships/oleObject" Target="../embeddings/oleObject57.bin"/><Relationship Id="rId23" Type="http://schemas.openxmlformats.org/officeDocument/2006/relationships/oleObject" Target="../embeddings/oleObject61.bin"/><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36.wmf"/><Relationship Id="rId14" Type="http://schemas.openxmlformats.org/officeDocument/2006/relationships/oleObject" Target="../embeddings/oleObject56.bin"/><Relationship Id="rId22" Type="http://schemas.openxmlformats.org/officeDocument/2006/relationships/image" Target="../media/image41.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30.wmf"/><Relationship Id="rId18" Type="http://schemas.openxmlformats.org/officeDocument/2006/relationships/image" Target="../media/image39.wmf"/><Relationship Id="rId3" Type="http://schemas.openxmlformats.org/officeDocument/2006/relationships/image" Target="../media/image43.jpeg"/><Relationship Id="rId21" Type="http://schemas.openxmlformats.org/officeDocument/2006/relationships/oleObject" Target="../embeddings/oleObject71.bin"/><Relationship Id="rId7" Type="http://schemas.openxmlformats.org/officeDocument/2006/relationships/image" Target="../media/image35.wmf"/><Relationship Id="rId12" Type="http://schemas.openxmlformats.org/officeDocument/2006/relationships/oleObject" Target="../embeddings/oleObject66.bin"/><Relationship Id="rId17" Type="http://schemas.openxmlformats.org/officeDocument/2006/relationships/oleObject" Target="../embeddings/oleObject69.bin"/><Relationship Id="rId25" Type="http://schemas.openxmlformats.org/officeDocument/2006/relationships/image" Target="../media/image33.wmf"/><Relationship Id="rId2" Type="http://schemas.openxmlformats.org/officeDocument/2006/relationships/slideLayout" Target="../slideLayouts/slideLayout7.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19.vml"/><Relationship Id="rId6" Type="http://schemas.openxmlformats.org/officeDocument/2006/relationships/oleObject" Target="../embeddings/oleObject63.bin"/><Relationship Id="rId11" Type="http://schemas.openxmlformats.org/officeDocument/2006/relationships/image" Target="../media/image37.wmf"/><Relationship Id="rId24" Type="http://schemas.openxmlformats.org/officeDocument/2006/relationships/oleObject" Target="../embeddings/oleObject73.bin"/><Relationship Id="rId5" Type="http://schemas.openxmlformats.org/officeDocument/2006/relationships/image" Target="../media/image34.wmf"/><Relationship Id="rId15" Type="http://schemas.openxmlformats.org/officeDocument/2006/relationships/oleObject" Target="../embeddings/oleObject68.bin"/><Relationship Id="rId23" Type="http://schemas.openxmlformats.org/officeDocument/2006/relationships/image" Target="../media/image44.wmf"/><Relationship Id="rId10" Type="http://schemas.openxmlformats.org/officeDocument/2006/relationships/oleObject" Target="../embeddings/oleObject65.bin"/><Relationship Id="rId19" Type="http://schemas.openxmlformats.org/officeDocument/2006/relationships/oleObject" Target="../embeddings/oleObject70.bin"/><Relationship Id="rId4" Type="http://schemas.openxmlformats.org/officeDocument/2006/relationships/oleObject" Target="../embeddings/oleObject62.bin"/><Relationship Id="rId9" Type="http://schemas.openxmlformats.org/officeDocument/2006/relationships/image" Target="../media/image36.wmf"/><Relationship Id="rId14" Type="http://schemas.openxmlformats.org/officeDocument/2006/relationships/oleObject" Target="../embeddings/oleObject67.bin"/><Relationship Id="rId22" Type="http://schemas.openxmlformats.org/officeDocument/2006/relationships/oleObject" Target="../embeddings/oleObject7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81.bin"/><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oleObject" Target="../embeddings/oleObject78.bin"/><Relationship Id="rId17" Type="http://schemas.openxmlformats.org/officeDocument/2006/relationships/image" Target="../media/image50.wmf"/><Relationship Id="rId2" Type="http://schemas.openxmlformats.org/officeDocument/2006/relationships/slideLayout" Target="../slideLayouts/slideLayout7.xml"/><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vmlDrawing" Target="../drawings/vmlDrawing20.vml"/><Relationship Id="rId6" Type="http://schemas.openxmlformats.org/officeDocument/2006/relationships/image" Target="../media/image45.wmf"/><Relationship Id="rId11" Type="http://schemas.openxmlformats.org/officeDocument/2006/relationships/image" Target="../media/image43.jpeg"/><Relationship Id="rId5" Type="http://schemas.openxmlformats.org/officeDocument/2006/relationships/oleObject" Target="../embeddings/oleObject75.bin"/><Relationship Id="rId15" Type="http://schemas.openxmlformats.org/officeDocument/2006/relationships/image" Target="../media/image49.wmf"/><Relationship Id="rId23" Type="http://schemas.openxmlformats.org/officeDocument/2006/relationships/oleObject" Target="../embeddings/oleObject84.bin"/><Relationship Id="rId10" Type="http://schemas.openxmlformats.org/officeDocument/2006/relationships/image" Target="../media/image47.wmf"/><Relationship Id="rId19" Type="http://schemas.openxmlformats.org/officeDocument/2006/relationships/image" Target="../media/image51.wmf"/><Relationship Id="rId4" Type="http://schemas.openxmlformats.org/officeDocument/2006/relationships/image" Target="../media/image24.wmf"/><Relationship Id="rId9" Type="http://schemas.openxmlformats.org/officeDocument/2006/relationships/oleObject" Target="../embeddings/oleObject77.bin"/><Relationship Id="rId14" Type="http://schemas.openxmlformats.org/officeDocument/2006/relationships/oleObject" Target="../embeddings/oleObject79.bin"/><Relationship Id="rId22" Type="http://schemas.openxmlformats.org/officeDocument/2006/relationships/image" Target="../media/image52.wmf"/></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92.bin"/><Relationship Id="rId3" Type="http://schemas.openxmlformats.org/officeDocument/2006/relationships/oleObject" Target="../embeddings/oleObject85.bin"/><Relationship Id="rId21" Type="http://schemas.openxmlformats.org/officeDocument/2006/relationships/oleObject" Target="../embeddings/oleObject94.bin"/><Relationship Id="rId7" Type="http://schemas.openxmlformats.org/officeDocument/2006/relationships/oleObject" Target="../embeddings/oleObject87.bin"/><Relationship Id="rId12" Type="http://schemas.openxmlformats.org/officeDocument/2006/relationships/oleObject" Target="../embeddings/oleObject89.bin"/><Relationship Id="rId17" Type="http://schemas.openxmlformats.org/officeDocument/2006/relationships/image" Target="../media/image50.wmf"/><Relationship Id="rId25" Type="http://schemas.openxmlformats.org/officeDocument/2006/relationships/image" Target="../media/image33.wmf"/><Relationship Id="rId2" Type="http://schemas.openxmlformats.org/officeDocument/2006/relationships/slideLayout" Target="../slideLayouts/slideLayout7.xml"/><Relationship Id="rId16" Type="http://schemas.openxmlformats.org/officeDocument/2006/relationships/oleObject" Target="../embeddings/oleObject91.bin"/><Relationship Id="rId20" Type="http://schemas.openxmlformats.org/officeDocument/2006/relationships/oleObject" Target="../embeddings/oleObject93.bin"/><Relationship Id="rId1" Type="http://schemas.openxmlformats.org/officeDocument/2006/relationships/vmlDrawing" Target="../drawings/vmlDrawing21.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96.bin"/><Relationship Id="rId5" Type="http://schemas.openxmlformats.org/officeDocument/2006/relationships/oleObject" Target="../embeddings/oleObject86.bin"/><Relationship Id="rId15" Type="http://schemas.openxmlformats.org/officeDocument/2006/relationships/image" Target="../media/image49.wmf"/><Relationship Id="rId23" Type="http://schemas.openxmlformats.org/officeDocument/2006/relationships/oleObject" Target="../embeddings/oleObject95.bin"/><Relationship Id="rId10" Type="http://schemas.openxmlformats.org/officeDocument/2006/relationships/image" Target="../media/image47.wmf"/><Relationship Id="rId19" Type="http://schemas.openxmlformats.org/officeDocument/2006/relationships/image" Target="../media/image51.wmf"/><Relationship Id="rId4" Type="http://schemas.openxmlformats.org/officeDocument/2006/relationships/image" Target="../media/image24.wmf"/><Relationship Id="rId9" Type="http://schemas.openxmlformats.org/officeDocument/2006/relationships/oleObject" Target="../embeddings/oleObject88.bin"/><Relationship Id="rId14" Type="http://schemas.openxmlformats.org/officeDocument/2006/relationships/oleObject" Target="../embeddings/oleObject90.bin"/><Relationship Id="rId22" Type="http://schemas.openxmlformats.org/officeDocument/2006/relationships/image" Target="../media/image5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104.bin"/><Relationship Id="rId26" Type="http://schemas.openxmlformats.org/officeDocument/2006/relationships/oleObject" Target="../embeddings/oleObject109.bin"/><Relationship Id="rId3" Type="http://schemas.openxmlformats.org/officeDocument/2006/relationships/oleObject" Target="../embeddings/oleObject97.bin"/><Relationship Id="rId21" Type="http://schemas.openxmlformats.org/officeDocument/2006/relationships/oleObject" Target="../embeddings/oleObject106.bin"/><Relationship Id="rId7" Type="http://schemas.openxmlformats.org/officeDocument/2006/relationships/oleObject" Target="../embeddings/oleObject99.bin"/><Relationship Id="rId12" Type="http://schemas.openxmlformats.org/officeDocument/2006/relationships/oleObject" Target="../embeddings/oleObject101.bin"/><Relationship Id="rId17" Type="http://schemas.openxmlformats.org/officeDocument/2006/relationships/image" Target="../media/image50.wmf"/><Relationship Id="rId25" Type="http://schemas.openxmlformats.org/officeDocument/2006/relationships/image" Target="../media/image25.wmf"/><Relationship Id="rId2" Type="http://schemas.openxmlformats.org/officeDocument/2006/relationships/slideLayout" Target="../slideLayouts/slideLayout7.xml"/><Relationship Id="rId16" Type="http://schemas.openxmlformats.org/officeDocument/2006/relationships/oleObject" Target="../embeddings/oleObject103.bin"/><Relationship Id="rId20" Type="http://schemas.openxmlformats.org/officeDocument/2006/relationships/oleObject" Target="../embeddings/oleObject105.bin"/><Relationship Id="rId29" Type="http://schemas.openxmlformats.org/officeDocument/2006/relationships/oleObject" Target="../embeddings/oleObject111.bin"/><Relationship Id="rId1" Type="http://schemas.openxmlformats.org/officeDocument/2006/relationships/vmlDrawing" Target="../drawings/vmlDrawing22.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108.bin"/><Relationship Id="rId32" Type="http://schemas.openxmlformats.org/officeDocument/2006/relationships/image" Target="../media/image56.wmf"/><Relationship Id="rId5" Type="http://schemas.openxmlformats.org/officeDocument/2006/relationships/oleObject" Target="../embeddings/oleObject98.bin"/><Relationship Id="rId15" Type="http://schemas.openxmlformats.org/officeDocument/2006/relationships/image" Target="../media/image49.wmf"/><Relationship Id="rId23" Type="http://schemas.openxmlformats.org/officeDocument/2006/relationships/oleObject" Target="../embeddings/oleObject107.bin"/><Relationship Id="rId28" Type="http://schemas.openxmlformats.org/officeDocument/2006/relationships/oleObject" Target="../embeddings/oleObject110.bin"/><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112.bin"/><Relationship Id="rId4" Type="http://schemas.openxmlformats.org/officeDocument/2006/relationships/image" Target="../media/image24.wmf"/><Relationship Id="rId9" Type="http://schemas.openxmlformats.org/officeDocument/2006/relationships/oleObject" Target="../embeddings/oleObject100.bin"/><Relationship Id="rId14" Type="http://schemas.openxmlformats.org/officeDocument/2006/relationships/oleObject" Target="../embeddings/oleObject102.bin"/><Relationship Id="rId22" Type="http://schemas.openxmlformats.org/officeDocument/2006/relationships/image" Target="../media/image53.wmf"/><Relationship Id="rId27" Type="http://schemas.openxmlformats.org/officeDocument/2006/relationships/image" Target="../media/image26.wmf"/><Relationship Id="rId30" Type="http://schemas.openxmlformats.org/officeDocument/2006/relationships/image" Target="../media/image5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120.bin"/><Relationship Id="rId26" Type="http://schemas.openxmlformats.org/officeDocument/2006/relationships/oleObject" Target="../embeddings/oleObject125.bin"/><Relationship Id="rId3" Type="http://schemas.openxmlformats.org/officeDocument/2006/relationships/oleObject" Target="../embeddings/oleObject113.bin"/><Relationship Id="rId21" Type="http://schemas.openxmlformats.org/officeDocument/2006/relationships/oleObject" Target="../embeddings/oleObject122.bin"/><Relationship Id="rId34" Type="http://schemas.openxmlformats.org/officeDocument/2006/relationships/image" Target="../media/image59.wmf"/><Relationship Id="rId7" Type="http://schemas.openxmlformats.org/officeDocument/2006/relationships/oleObject" Target="../embeddings/oleObject115.bin"/><Relationship Id="rId12" Type="http://schemas.openxmlformats.org/officeDocument/2006/relationships/oleObject" Target="../embeddings/oleObject117.bin"/><Relationship Id="rId17" Type="http://schemas.openxmlformats.org/officeDocument/2006/relationships/image" Target="../media/image50.wmf"/><Relationship Id="rId25" Type="http://schemas.openxmlformats.org/officeDocument/2006/relationships/image" Target="../media/image25.wmf"/><Relationship Id="rId33" Type="http://schemas.openxmlformats.org/officeDocument/2006/relationships/oleObject" Target="../embeddings/oleObject129.bin"/><Relationship Id="rId2" Type="http://schemas.openxmlformats.org/officeDocument/2006/relationships/slideLayout" Target="../slideLayouts/slideLayout7.xml"/><Relationship Id="rId16" Type="http://schemas.openxmlformats.org/officeDocument/2006/relationships/oleObject" Target="../embeddings/oleObject119.bin"/><Relationship Id="rId20" Type="http://schemas.openxmlformats.org/officeDocument/2006/relationships/oleObject" Target="../embeddings/oleObject121.bin"/><Relationship Id="rId29" Type="http://schemas.openxmlformats.org/officeDocument/2006/relationships/oleObject" Target="../embeddings/oleObject127.bin"/><Relationship Id="rId1" Type="http://schemas.openxmlformats.org/officeDocument/2006/relationships/vmlDrawing" Target="../drawings/vmlDrawing23.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124.bin"/><Relationship Id="rId32" Type="http://schemas.openxmlformats.org/officeDocument/2006/relationships/image" Target="../media/image58.wmf"/><Relationship Id="rId5" Type="http://schemas.openxmlformats.org/officeDocument/2006/relationships/oleObject" Target="../embeddings/oleObject114.bin"/><Relationship Id="rId15" Type="http://schemas.openxmlformats.org/officeDocument/2006/relationships/image" Target="../media/image49.wmf"/><Relationship Id="rId23" Type="http://schemas.openxmlformats.org/officeDocument/2006/relationships/oleObject" Target="../embeddings/oleObject123.bin"/><Relationship Id="rId28" Type="http://schemas.openxmlformats.org/officeDocument/2006/relationships/oleObject" Target="../embeddings/oleObject126.bin"/><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128.bin"/><Relationship Id="rId4" Type="http://schemas.openxmlformats.org/officeDocument/2006/relationships/image" Target="../media/image24.wmf"/><Relationship Id="rId9" Type="http://schemas.openxmlformats.org/officeDocument/2006/relationships/oleObject" Target="../embeddings/oleObject116.bin"/><Relationship Id="rId14" Type="http://schemas.openxmlformats.org/officeDocument/2006/relationships/oleObject" Target="../embeddings/oleObject118.bin"/><Relationship Id="rId22" Type="http://schemas.openxmlformats.org/officeDocument/2006/relationships/image" Target="../media/image53.wmf"/><Relationship Id="rId27" Type="http://schemas.openxmlformats.org/officeDocument/2006/relationships/image" Target="../media/image26.wmf"/><Relationship Id="rId30" Type="http://schemas.openxmlformats.org/officeDocument/2006/relationships/image" Target="../media/image5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61.gif"/><Relationship Id="rId4" Type="http://schemas.openxmlformats.org/officeDocument/2006/relationships/image" Target="../media/image60.wmf"/></Relationships>
</file>

<file path=ppt/slides/_rels/slide42.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138.bin"/><Relationship Id="rId26" Type="http://schemas.openxmlformats.org/officeDocument/2006/relationships/oleObject" Target="../embeddings/oleObject143.bin"/><Relationship Id="rId3" Type="http://schemas.openxmlformats.org/officeDocument/2006/relationships/oleObject" Target="../embeddings/oleObject131.bin"/><Relationship Id="rId21" Type="http://schemas.openxmlformats.org/officeDocument/2006/relationships/oleObject" Target="../embeddings/oleObject140.bin"/><Relationship Id="rId34" Type="http://schemas.openxmlformats.org/officeDocument/2006/relationships/image" Target="../media/image64.wmf"/><Relationship Id="rId7" Type="http://schemas.openxmlformats.org/officeDocument/2006/relationships/oleObject" Target="../embeddings/oleObject133.bin"/><Relationship Id="rId12" Type="http://schemas.openxmlformats.org/officeDocument/2006/relationships/oleObject" Target="../embeddings/oleObject135.bin"/><Relationship Id="rId17" Type="http://schemas.openxmlformats.org/officeDocument/2006/relationships/image" Target="../media/image50.wmf"/><Relationship Id="rId25" Type="http://schemas.openxmlformats.org/officeDocument/2006/relationships/image" Target="../media/image25.wmf"/><Relationship Id="rId33" Type="http://schemas.openxmlformats.org/officeDocument/2006/relationships/oleObject" Target="../embeddings/oleObject147.bin"/><Relationship Id="rId2" Type="http://schemas.openxmlformats.org/officeDocument/2006/relationships/slideLayout" Target="../slideLayouts/slideLayout7.xml"/><Relationship Id="rId16" Type="http://schemas.openxmlformats.org/officeDocument/2006/relationships/oleObject" Target="../embeddings/oleObject137.bin"/><Relationship Id="rId20" Type="http://schemas.openxmlformats.org/officeDocument/2006/relationships/oleObject" Target="../embeddings/oleObject139.bin"/><Relationship Id="rId29" Type="http://schemas.openxmlformats.org/officeDocument/2006/relationships/oleObject" Target="../embeddings/oleObject145.bin"/><Relationship Id="rId1" Type="http://schemas.openxmlformats.org/officeDocument/2006/relationships/vmlDrawing" Target="../drawings/vmlDrawing25.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142.bin"/><Relationship Id="rId32" Type="http://schemas.openxmlformats.org/officeDocument/2006/relationships/image" Target="../media/image63.wmf"/><Relationship Id="rId5" Type="http://schemas.openxmlformats.org/officeDocument/2006/relationships/oleObject" Target="../embeddings/oleObject132.bin"/><Relationship Id="rId15" Type="http://schemas.openxmlformats.org/officeDocument/2006/relationships/image" Target="../media/image49.wmf"/><Relationship Id="rId23" Type="http://schemas.openxmlformats.org/officeDocument/2006/relationships/oleObject" Target="../embeddings/oleObject141.bin"/><Relationship Id="rId28" Type="http://schemas.openxmlformats.org/officeDocument/2006/relationships/oleObject" Target="../embeddings/oleObject144.bin"/><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146.bin"/><Relationship Id="rId4" Type="http://schemas.openxmlformats.org/officeDocument/2006/relationships/image" Target="../media/image24.wmf"/><Relationship Id="rId9" Type="http://schemas.openxmlformats.org/officeDocument/2006/relationships/oleObject" Target="../embeddings/oleObject134.bin"/><Relationship Id="rId14" Type="http://schemas.openxmlformats.org/officeDocument/2006/relationships/oleObject" Target="../embeddings/oleObject136.bin"/><Relationship Id="rId22" Type="http://schemas.openxmlformats.org/officeDocument/2006/relationships/image" Target="../media/image53.wmf"/><Relationship Id="rId27" Type="http://schemas.openxmlformats.org/officeDocument/2006/relationships/image" Target="../media/image26.wmf"/><Relationship Id="rId30" Type="http://schemas.openxmlformats.org/officeDocument/2006/relationships/image" Target="../media/image6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155.bin"/><Relationship Id="rId26" Type="http://schemas.openxmlformats.org/officeDocument/2006/relationships/oleObject" Target="../embeddings/oleObject160.bin"/><Relationship Id="rId3" Type="http://schemas.openxmlformats.org/officeDocument/2006/relationships/oleObject" Target="../embeddings/oleObject148.bin"/><Relationship Id="rId21" Type="http://schemas.openxmlformats.org/officeDocument/2006/relationships/oleObject" Target="../embeddings/oleObject157.bin"/><Relationship Id="rId7" Type="http://schemas.openxmlformats.org/officeDocument/2006/relationships/oleObject" Target="../embeddings/oleObject150.bin"/><Relationship Id="rId12" Type="http://schemas.openxmlformats.org/officeDocument/2006/relationships/oleObject" Target="../embeddings/oleObject152.bin"/><Relationship Id="rId17" Type="http://schemas.openxmlformats.org/officeDocument/2006/relationships/image" Target="../media/image50.wmf"/><Relationship Id="rId25" Type="http://schemas.openxmlformats.org/officeDocument/2006/relationships/image" Target="../media/image25.wmf"/><Relationship Id="rId2" Type="http://schemas.openxmlformats.org/officeDocument/2006/relationships/slideLayout" Target="../slideLayouts/slideLayout7.xml"/><Relationship Id="rId16" Type="http://schemas.openxmlformats.org/officeDocument/2006/relationships/oleObject" Target="../embeddings/oleObject154.bin"/><Relationship Id="rId20" Type="http://schemas.openxmlformats.org/officeDocument/2006/relationships/oleObject" Target="../embeddings/oleObject156.bin"/><Relationship Id="rId29" Type="http://schemas.openxmlformats.org/officeDocument/2006/relationships/oleObject" Target="../embeddings/oleObject162.bin"/><Relationship Id="rId1" Type="http://schemas.openxmlformats.org/officeDocument/2006/relationships/vmlDrawing" Target="../drawings/vmlDrawing26.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159.bin"/><Relationship Id="rId32" Type="http://schemas.openxmlformats.org/officeDocument/2006/relationships/image" Target="../media/image63.wmf"/><Relationship Id="rId5" Type="http://schemas.openxmlformats.org/officeDocument/2006/relationships/oleObject" Target="../embeddings/oleObject149.bin"/><Relationship Id="rId15" Type="http://schemas.openxmlformats.org/officeDocument/2006/relationships/image" Target="../media/image49.wmf"/><Relationship Id="rId23" Type="http://schemas.openxmlformats.org/officeDocument/2006/relationships/oleObject" Target="../embeddings/oleObject158.bin"/><Relationship Id="rId28" Type="http://schemas.openxmlformats.org/officeDocument/2006/relationships/oleObject" Target="../embeddings/oleObject161.bin"/><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163.bin"/><Relationship Id="rId4" Type="http://schemas.openxmlformats.org/officeDocument/2006/relationships/image" Target="../media/image24.wmf"/><Relationship Id="rId9" Type="http://schemas.openxmlformats.org/officeDocument/2006/relationships/oleObject" Target="../embeddings/oleObject151.bin"/><Relationship Id="rId14" Type="http://schemas.openxmlformats.org/officeDocument/2006/relationships/oleObject" Target="../embeddings/oleObject153.bin"/><Relationship Id="rId22" Type="http://schemas.openxmlformats.org/officeDocument/2006/relationships/image" Target="../media/image53.wmf"/><Relationship Id="rId27" Type="http://schemas.openxmlformats.org/officeDocument/2006/relationships/image" Target="../media/image26.wmf"/><Relationship Id="rId30" Type="http://schemas.openxmlformats.org/officeDocument/2006/relationships/image" Target="../media/image62.wmf"/></Relationships>
</file>

<file path=ppt/slides/_rels/slide45.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171.bin"/><Relationship Id="rId26" Type="http://schemas.openxmlformats.org/officeDocument/2006/relationships/oleObject" Target="../embeddings/oleObject176.bin"/><Relationship Id="rId3" Type="http://schemas.openxmlformats.org/officeDocument/2006/relationships/oleObject" Target="../embeddings/oleObject164.bin"/><Relationship Id="rId21" Type="http://schemas.openxmlformats.org/officeDocument/2006/relationships/oleObject" Target="../embeddings/oleObject173.bin"/><Relationship Id="rId7" Type="http://schemas.openxmlformats.org/officeDocument/2006/relationships/oleObject" Target="../embeddings/oleObject166.bin"/><Relationship Id="rId12" Type="http://schemas.openxmlformats.org/officeDocument/2006/relationships/oleObject" Target="../embeddings/oleObject168.bin"/><Relationship Id="rId17" Type="http://schemas.openxmlformats.org/officeDocument/2006/relationships/image" Target="../media/image50.wmf"/><Relationship Id="rId25" Type="http://schemas.openxmlformats.org/officeDocument/2006/relationships/image" Target="../media/image25.wmf"/><Relationship Id="rId2" Type="http://schemas.openxmlformats.org/officeDocument/2006/relationships/slideLayout" Target="../slideLayouts/slideLayout7.xml"/><Relationship Id="rId16" Type="http://schemas.openxmlformats.org/officeDocument/2006/relationships/oleObject" Target="../embeddings/oleObject170.bin"/><Relationship Id="rId20" Type="http://schemas.openxmlformats.org/officeDocument/2006/relationships/oleObject" Target="../embeddings/oleObject172.bin"/><Relationship Id="rId29" Type="http://schemas.openxmlformats.org/officeDocument/2006/relationships/oleObject" Target="../embeddings/oleObject178.bin"/><Relationship Id="rId1" Type="http://schemas.openxmlformats.org/officeDocument/2006/relationships/vmlDrawing" Target="../drawings/vmlDrawing27.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175.bin"/><Relationship Id="rId32" Type="http://schemas.openxmlformats.org/officeDocument/2006/relationships/image" Target="../media/image66.wmf"/><Relationship Id="rId5" Type="http://schemas.openxmlformats.org/officeDocument/2006/relationships/oleObject" Target="../embeddings/oleObject165.bin"/><Relationship Id="rId15" Type="http://schemas.openxmlformats.org/officeDocument/2006/relationships/image" Target="../media/image49.wmf"/><Relationship Id="rId23" Type="http://schemas.openxmlformats.org/officeDocument/2006/relationships/oleObject" Target="../embeddings/oleObject174.bin"/><Relationship Id="rId28" Type="http://schemas.openxmlformats.org/officeDocument/2006/relationships/oleObject" Target="../embeddings/oleObject177.bin"/><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179.bin"/><Relationship Id="rId4" Type="http://schemas.openxmlformats.org/officeDocument/2006/relationships/image" Target="../media/image24.wmf"/><Relationship Id="rId9" Type="http://schemas.openxmlformats.org/officeDocument/2006/relationships/oleObject" Target="../embeddings/oleObject167.bin"/><Relationship Id="rId14" Type="http://schemas.openxmlformats.org/officeDocument/2006/relationships/oleObject" Target="../embeddings/oleObject169.bin"/><Relationship Id="rId22" Type="http://schemas.openxmlformats.org/officeDocument/2006/relationships/image" Target="../media/image53.wmf"/><Relationship Id="rId27" Type="http://schemas.openxmlformats.org/officeDocument/2006/relationships/image" Target="../media/image26.wmf"/><Relationship Id="rId30" Type="http://schemas.openxmlformats.org/officeDocument/2006/relationships/image" Target="../media/image65.wmf"/></Relationships>
</file>

<file path=ppt/slides/_rels/slide46.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187.bin"/><Relationship Id="rId26" Type="http://schemas.openxmlformats.org/officeDocument/2006/relationships/image" Target="../media/image25.wmf"/><Relationship Id="rId3" Type="http://schemas.openxmlformats.org/officeDocument/2006/relationships/oleObject" Target="../embeddings/oleObject180.bin"/><Relationship Id="rId21" Type="http://schemas.openxmlformats.org/officeDocument/2006/relationships/oleObject" Target="../embeddings/oleObject189.bin"/><Relationship Id="rId7" Type="http://schemas.openxmlformats.org/officeDocument/2006/relationships/oleObject" Target="../embeddings/oleObject182.bin"/><Relationship Id="rId12" Type="http://schemas.openxmlformats.org/officeDocument/2006/relationships/oleObject" Target="../embeddings/oleObject184.bin"/><Relationship Id="rId17" Type="http://schemas.openxmlformats.org/officeDocument/2006/relationships/image" Target="../media/image50.wmf"/><Relationship Id="rId25" Type="http://schemas.openxmlformats.org/officeDocument/2006/relationships/oleObject" Target="../embeddings/oleObject192.bin"/><Relationship Id="rId2" Type="http://schemas.openxmlformats.org/officeDocument/2006/relationships/slideLayout" Target="../slideLayouts/slideLayout7.xml"/><Relationship Id="rId16" Type="http://schemas.openxmlformats.org/officeDocument/2006/relationships/oleObject" Target="../embeddings/oleObject186.bin"/><Relationship Id="rId20" Type="http://schemas.openxmlformats.org/officeDocument/2006/relationships/oleObject" Target="../embeddings/oleObject188.bin"/><Relationship Id="rId29" Type="http://schemas.openxmlformats.org/officeDocument/2006/relationships/oleObject" Target="../embeddings/oleObject194.bin"/><Relationship Id="rId1" Type="http://schemas.openxmlformats.org/officeDocument/2006/relationships/vmlDrawing" Target="../drawings/vmlDrawing28.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191.bin"/><Relationship Id="rId5" Type="http://schemas.openxmlformats.org/officeDocument/2006/relationships/oleObject" Target="../embeddings/oleObject181.bin"/><Relationship Id="rId15" Type="http://schemas.openxmlformats.org/officeDocument/2006/relationships/image" Target="../media/image49.wmf"/><Relationship Id="rId23" Type="http://schemas.openxmlformats.org/officeDocument/2006/relationships/oleObject" Target="../embeddings/oleObject190.bin"/><Relationship Id="rId28" Type="http://schemas.openxmlformats.org/officeDocument/2006/relationships/image" Target="../media/image26.wmf"/><Relationship Id="rId10" Type="http://schemas.openxmlformats.org/officeDocument/2006/relationships/image" Target="../media/image47.wmf"/><Relationship Id="rId19" Type="http://schemas.openxmlformats.org/officeDocument/2006/relationships/image" Target="../media/image54.wmf"/><Relationship Id="rId4" Type="http://schemas.openxmlformats.org/officeDocument/2006/relationships/image" Target="../media/image24.wmf"/><Relationship Id="rId9" Type="http://schemas.openxmlformats.org/officeDocument/2006/relationships/oleObject" Target="../embeddings/oleObject183.bin"/><Relationship Id="rId14" Type="http://schemas.openxmlformats.org/officeDocument/2006/relationships/oleObject" Target="../embeddings/oleObject185.bin"/><Relationship Id="rId22" Type="http://schemas.openxmlformats.org/officeDocument/2006/relationships/image" Target="../media/image53.wmf"/><Relationship Id="rId27" Type="http://schemas.openxmlformats.org/officeDocument/2006/relationships/oleObject" Target="../embeddings/oleObject193.bin"/><Relationship Id="rId30" Type="http://schemas.openxmlformats.org/officeDocument/2006/relationships/image" Target="../media/image67.wmf"/></Relationships>
</file>

<file path=ppt/slides/_rels/slide47.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202.bin"/><Relationship Id="rId26" Type="http://schemas.openxmlformats.org/officeDocument/2006/relationships/image" Target="../media/image25.wmf"/><Relationship Id="rId3" Type="http://schemas.openxmlformats.org/officeDocument/2006/relationships/oleObject" Target="../embeddings/oleObject195.bin"/><Relationship Id="rId21" Type="http://schemas.openxmlformats.org/officeDocument/2006/relationships/oleObject" Target="../embeddings/oleObject204.bin"/><Relationship Id="rId7" Type="http://schemas.openxmlformats.org/officeDocument/2006/relationships/oleObject" Target="../embeddings/oleObject197.bin"/><Relationship Id="rId12" Type="http://schemas.openxmlformats.org/officeDocument/2006/relationships/oleObject" Target="../embeddings/oleObject199.bin"/><Relationship Id="rId17" Type="http://schemas.openxmlformats.org/officeDocument/2006/relationships/image" Target="../media/image50.wmf"/><Relationship Id="rId25" Type="http://schemas.openxmlformats.org/officeDocument/2006/relationships/oleObject" Target="../embeddings/oleObject207.bin"/><Relationship Id="rId2" Type="http://schemas.openxmlformats.org/officeDocument/2006/relationships/slideLayout" Target="../slideLayouts/slideLayout7.xml"/><Relationship Id="rId16" Type="http://schemas.openxmlformats.org/officeDocument/2006/relationships/oleObject" Target="../embeddings/oleObject201.bin"/><Relationship Id="rId20" Type="http://schemas.openxmlformats.org/officeDocument/2006/relationships/oleObject" Target="../embeddings/oleObject203.bin"/><Relationship Id="rId29" Type="http://schemas.openxmlformats.org/officeDocument/2006/relationships/oleObject" Target="../embeddings/oleObject209.bin"/><Relationship Id="rId1" Type="http://schemas.openxmlformats.org/officeDocument/2006/relationships/vmlDrawing" Target="../drawings/vmlDrawing29.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206.bin"/><Relationship Id="rId32" Type="http://schemas.openxmlformats.org/officeDocument/2006/relationships/image" Target="../media/image68.wmf"/><Relationship Id="rId5" Type="http://schemas.openxmlformats.org/officeDocument/2006/relationships/oleObject" Target="../embeddings/oleObject196.bin"/><Relationship Id="rId15" Type="http://schemas.openxmlformats.org/officeDocument/2006/relationships/image" Target="../media/image49.wmf"/><Relationship Id="rId23" Type="http://schemas.openxmlformats.org/officeDocument/2006/relationships/oleObject" Target="../embeddings/oleObject205.bin"/><Relationship Id="rId28" Type="http://schemas.openxmlformats.org/officeDocument/2006/relationships/image" Target="../media/image26.wmf"/><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210.bin"/><Relationship Id="rId4" Type="http://schemas.openxmlformats.org/officeDocument/2006/relationships/image" Target="../media/image24.wmf"/><Relationship Id="rId9" Type="http://schemas.openxmlformats.org/officeDocument/2006/relationships/oleObject" Target="../embeddings/oleObject198.bin"/><Relationship Id="rId14" Type="http://schemas.openxmlformats.org/officeDocument/2006/relationships/oleObject" Target="../embeddings/oleObject200.bin"/><Relationship Id="rId22" Type="http://schemas.openxmlformats.org/officeDocument/2006/relationships/image" Target="../media/image53.wmf"/><Relationship Id="rId27" Type="http://schemas.openxmlformats.org/officeDocument/2006/relationships/oleObject" Target="../embeddings/oleObject208.bin"/><Relationship Id="rId30" Type="http://schemas.openxmlformats.org/officeDocument/2006/relationships/image" Target="../media/image6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218.bin"/><Relationship Id="rId26" Type="http://schemas.openxmlformats.org/officeDocument/2006/relationships/image" Target="../media/image25.wmf"/><Relationship Id="rId3" Type="http://schemas.openxmlformats.org/officeDocument/2006/relationships/oleObject" Target="../embeddings/oleObject211.bin"/><Relationship Id="rId21" Type="http://schemas.openxmlformats.org/officeDocument/2006/relationships/oleObject" Target="../embeddings/oleObject220.bin"/><Relationship Id="rId7" Type="http://schemas.openxmlformats.org/officeDocument/2006/relationships/oleObject" Target="../embeddings/oleObject213.bin"/><Relationship Id="rId12" Type="http://schemas.openxmlformats.org/officeDocument/2006/relationships/oleObject" Target="../embeddings/oleObject215.bin"/><Relationship Id="rId17" Type="http://schemas.openxmlformats.org/officeDocument/2006/relationships/image" Target="../media/image50.wmf"/><Relationship Id="rId25" Type="http://schemas.openxmlformats.org/officeDocument/2006/relationships/oleObject" Target="../embeddings/oleObject223.bin"/><Relationship Id="rId2" Type="http://schemas.openxmlformats.org/officeDocument/2006/relationships/slideLayout" Target="../slideLayouts/slideLayout7.xml"/><Relationship Id="rId16" Type="http://schemas.openxmlformats.org/officeDocument/2006/relationships/oleObject" Target="../embeddings/oleObject217.bin"/><Relationship Id="rId20" Type="http://schemas.openxmlformats.org/officeDocument/2006/relationships/oleObject" Target="../embeddings/oleObject219.bin"/><Relationship Id="rId29" Type="http://schemas.openxmlformats.org/officeDocument/2006/relationships/oleObject" Target="../embeddings/oleObject225.bin"/><Relationship Id="rId1" Type="http://schemas.openxmlformats.org/officeDocument/2006/relationships/vmlDrawing" Target="../drawings/vmlDrawing30.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222.bin"/><Relationship Id="rId32" Type="http://schemas.openxmlformats.org/officeDocument/2006/relationships/image" Target="../media/image68.wmf"/><Relationship Id="rId5" Type="http://schemas.openxmlformats.org/officeDocument/2006/relationships/oleObject" Target="../embeddings/oleObject212.bin"/><Relationship Id="rId15" Type="http://schemas.openxmlformats.org/officeDocument/2006/relationships/image" Target="../media/image49.wmf"/><Relationship Id="rId23" Type="http://schemas.openxmlformats.org/officeDocument/2006/relationships/oleObject" Target="../embeddings/oleObject221.bin"/><Relationship Id="rId28" Type="http://schemas.openxmlformats.org/officeDocument/2006/relationships/image" Target="../media/image26.wmf"/><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226.bin"/><Relationship Id="rId4" Type="http://schemas.openxmlformats.org/officeDocument/2006/relationships/image" Target="../media/image24.wmf"/><Relationship Id="rId9" Type="http://schemas.openxmlformats.org/officeDocument/2006/relationships/oleObject" Target="../embeddings/oleObject214.bin"/><Relationship Id="rId14" Type="http://schemas.openxmlformats.org/officeDocument/2006/relationships/oleObject" Target="../embeddings/oleObject216.bin"/><Relationship Id="rId22" Type="http://schemas.openxmlformats.org/officeDocument/2006/relationships/image" Target="../media/image53.wmf"/><Relationship Id="rId27" Type="http://schemas.openxmlformats.org/officeDocument/2006/relationships/oleObject" Target="../embeddings/oleObject224.bin"/><Relationship Id="rId30" Type="http://schemas.openxmlformats.org/officeDocument/2006/relationships/image" Target="../media/image6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234.bin"/><Relationship Id="rId26" Type="http://schemas.openxmlformats.org/officeDocument/2006/relationships/image" Target="../media/image25.wmf"/><Relationship Id="rId3" Type="http://schemas.openxmlformats.org/officeDocument/2006/relationships/oleObject" Target="../embeddings/oleObject227.bin"/><Relationship Id="rId21" Type="http://schemas.openxmlformats.org/officeDocument/2006/relationships/oleObject" Target="../embeddings/oleObject236.bin"/><Relationship Id="rId7" Type="http://schemas.openxmlformats.org/officeDocument/2006/relationships/oleObject" Target="../embeddings/oleObject229.bin"/><Relationship Id="rId12" Type="http://schemas.openxmlformats.org/officeDocument/2006/relationships/oleObject" Target="../embeddings/oleObject231.bin"/><Relationship Id="rId17" Type="http://schemas.openxmlformats.org/officeDocument/2006/relationships/image" Target="../media/image50.wmf"/><Relationship Id="rId25" Type="http://schemas.openxmlformats.org/officeDocument/2006/relationships/oleObject" Target="../embeddings/oleObject239.bin"/><Relationship Id="rId2" Type="http://schemas.openxmlformats.org/officeDocument/2006/relationships/slideLayout" Target="../slideLayouts/slideLayout7.xml"/><Relationship Id="rId16" Type="http://schemas.openxmlformats.org/officeDocument/2006/relationships/oleObject" Target="../embeddings/oleObject233.bin"/><Relationship Id="rId20" Type="http://schemas.openxmlformats.org/officeDocument/2006/relationships/oleObject" Target="../embeddings/oleObject235.bin"/><Relationship Id="rId29" Type="http://schemas.openxmlformats.org/officeDocument/2006/relationships/oleObject" Target="../embeddings/oleObject241.bin"/><Relationship Id="rId1" Type="http://schemas.openxmlformats.org/officeDocument/2006/relationships/vmlDrawing" Target="../drawings/vmlDrawing31.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238.bin"/><Relationship Id="rId5" Type="http://schemas.openxmlformats.org/officeDocument/2006/relationships/oleObject" Target="../embeddings/oleObject228.bin"/><Relationship Id="rId15" Type="http://schemas.openxmlformats.org/officeDocument/2006/relationships/image" Target="../media/image49.wmf"/><Relationship Id="rId23" Type="http://schemas.openxmlformats.org/officeDocument/2006/relationships/oleObject" Target="../embeddings/oleObject237.bin"/><Relationship Id="rId28" Type="http://schemas.openxmlformats.org/officeDocument/2006/relationships/image" Target="../media/image26.wmf"/><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242.bin"/><Relationship Id="rId4" Type="http://schemas.openxmlformats.org/officeDocument/2006/relationships/image" Target="../media/image24.wmf"/><Relationship Id="rId9" Type="http://schemas.openxmlformats.org/officeDocument/2006/relationships/oleObject" Target="../embeddings/oleObject230.bin"/><Relationship Id="rId14" Type="http://schemas.openxmlformats.org/officeDocument/2006/relationships/oleObject" Target="../embeddings/oleObject232.bin"/><Relationship Id="rId22" Type="http://schemas.openxmlformats.org/officeDocument/2006/relationships/image" Target="../media/image53.wmf"/><Relationship Id="rId27" Type="http://schemas.openxmlformats.org/officeDocument/2006/relationships/oleObject" Target="../embeddings/oleObject240.bin"/><Relationship Id="rId30" Type="http://schemas.openxmlformats.org/officeDocument/2006/relationships/image" Target="../media/image69.wmf"/></Relationships>
</file>

<file path=ppt/slides/_rels/slide5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250.bin"/><Relationship Id="rId26" Type="http://schemas.openxmlformats.org/officeDocument/2006/relationships/image" Target="../media/image25.wmf"/><Relationship Id="rId3" Type="http://schemas.openxmlformats.org/officeDocument/2006/relationships/oleObject" Target="../embeddings/oleObject243.bin"/><Relationship Id="rId21" Type="http://schemas.openxmlformats.org/officeDocument/2006/relationships/oleObject" Target="../embeddings/oleObject252.bin"/><Relationship Id="rId7" Type="http://schemas.openxmlformats.org/officeDocument/2006/relationships/oleObject" Target="../embeddings/oleObject245.bin"/><Relationship Id="rId12" Type="http://schemas.openxmlformats.org/officeDocument/2006/relationships/oleObject" Target="../embeddings/oleObject247.bin"/><Relationship Id="rId17" Type="http://schemas.openxmlformats.org/officeDocument/2006/relationships/image" Target="../media/image50.wmf"/><Relationship Id="rId25" Type="http://schemas.openxmlformats.org/officeDocument/2006/relationships/oleObject" Target="../embeddings/oleObject255.bin"/><Relationship Id="rId2" Type="http://schemas.openxmlformats.org/officeDocument/2006/relationships/slideLayout" Target="../slideLayouts/slideLayout7.xml"/><Relationship Id="rId16" Type="http://schemas.openxmlformats.org/officeDocument/2006/relationships/oleObject" Target="../embeddings/oleObject249.bin"/><Relationship Id="rId20" Type="http://schemas.openxmlformats.org/officeDocument/2006/relationships/oleObject" Target="../embeddings/oleObject251.bin"/><Relationship Id="rId29" Type="http://schemas.openxmlformats.org/officeDocument/2006/relationships/oleObject" Target="../embeddings/oleObject257.bin"/><Relationship Id="rId1" Type="http://schemas.openxmlformats.org/officeDocument/2006/relationships/vmlDrawing" Target="../drawings/vmlDrawing32.vml"/><Relationship Id="rId6" Type="http://schemas.openxmlformats.org/officeDocument/2006/relationships/image" Target="../media/image45.wmf"/><Relationship Id="rId11" Type="http://schemas.openxmlformats.org/officeDocument/2006/relationships/image" Target="../media/image43.jpeg"/><Relationship Id="rId24" Type="http://schemas.openxmlformats.org/officeDocument/2006/relationships/oleObject" Target="../embeddings/oleObject254.bin"/><Relationship Id="rId5" Type="http://schemas.openxmlformats.org/officeDocument/2006/relationships/oleObject" Target="../embeddings/oleObject244.bin"/><Relationship Id="rId15" Type="http://schemas.openxmlformats.org/officeDocument/2006/relationships/image" Target="../media/image49.wmf"/><Relationship Id="rId23" Type="http://schemas.openxmlformats.org/officeDocument/2006/relationships/oleObject" Target="../embeddings/oleObject253.bin"/><Relationship Id="rId28" Type="http://schemas.openxmlformats.org/officeDocument/2006/relationships/image" Target="../media/image26.wmf"/><Relationship Id="rId10" Type="http://schemas.openxmlformats.org/officeDocument/2006/relationships/image" Target="../media/image47.wmf"/><Relationship Id="rId19" Type="http://schemas.openxmlformats.org/officeDocument/2006/relationships/image" Target="../media/image54.wmf"/><Relationship Id="rId31" Type="http://schemas.openxmlformats.org/officeDocument/2006/relationships/oleObject" Target="../embeddings/oleObject258.bin"/><Relationship Id="rId4" Type="http://schemas.openxmlformats.org/officeDocument/2006/relationships/image" Target="../media/image24.wmf"/><Relationship Id="rId9" Type="http://schemas.openxmlformats.org/officeDocument/2006/relationships/oleObject" Target="../embeddings/oleObject246.bin"/><Relationship Id="rId14" Type="http://schemas.openxmlformats.org/officeDocument/2006/relationships/oleObject" Target="../embeddings/oleObject248.bin"/><Relationship Id="rId22" Type="http://schemas.openxmlformats.org/officeDocument/2006/relationships/image" Target="../media/image53.wmf"/><Relationship Id="rId27" Type="http://schemas.openxmlformats.org/officeDocument/2006/relationships/oleObject" Target="../embeddings/oleObject256.bin"/><Relationship Id="rId30" Type="http://schemas.openxmlformats.org/officeDocument/2006/relationships/image" Target="../media/image69.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9.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70.wmf"/><Relationship Id="rId4" Type="http://schemas.openxmlformats.org/officeDocument/2006/relationships/oleObject" Target="../embeddings/oleObject26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262.bin"/><Relationship Id="rId5" Type="http://schemas.openxmlformats.org/officeDocument/2006/relationships/image" Target="../media/image71.wmf"/><Relationship Id="rId4" Type="http://schemas.openxmlformats.org/officeDocument/2006/relationships/oleObject" Target="../embeddings/oleObject261.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65.bin"/><Relationship Id="rId3" Type="http://schemas.openxmlformats.org/officeDocument/2006/relationships/notesSlide" Target="../notesSlides/notesSlide6.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264.bin"/><Relationship Id="rId5" Type="http://schemas.openxmlformats.org/officeDocument/2006/relationships/image" Target="../media/image71.wmf"/><Relationship Id="rId4" Type="http://schemas.openxmlformats.org/officeDocument/2006/relationships/oleObject" Target="../embeddings/oleObject263.bin"/><Relationship Id="rId9" Type="http://schemas.openxmlformats.org/officeDocument/2006/relationships/image" Target="../media/image73.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66.bin"/><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85.png"/><Relationship Id="rId4" Type="http://schemas.openxmlformats.org/officeDocument/2006/relationships/image" Target="../media/image86.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76.png"/><Relationship Id="rId4" Type="http://schemas.openxmlformats.org/officeDocument/2006/relationships/image" Target="../media/image87.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8.bin"/><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85.png"/><Relationship Id="rId4" Type="http://schemas.openxmlformats.org/officeDocument/2006/relationships/image" Target="../media/image88.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85.png"/><Relationship Id="rId5" Type="http://schemas.openxmlformats.org/officeDocument/2006/relationships/image" Target="../media/image76.png"/><Relationship Id="rId4" Type="http://schemas.openxmlformats.org/officeDocument/2006/relationships/image" Target="../media/image89.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70.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76.png"/><Relationship Id="rId4" Type="http://schemas.openxmlformats.org/officeDocument/2006/relationships/image" Target="../media/image90.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71.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91.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72.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96.wmf"/></Relationships>
</file>

<file path=ppt/slides/_rels/slide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73.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98.wmf"/><Relationship Id="rId5" Type="http://schemas.openxmlformats.org/officeDocument/2006/relationships/oleObject" Target="../embeddings/oleObject274.bin"/><Relationship Id="rId4" Type="http://schemas.openxmlformats.org/officeDocument/2006/relationships/image" Target="../media/image97.wmf"/></Relationships>
</file>

<file path=ppt/slides/_rels/slide9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611956" y="1124694"/>
            <a:ext cx="8064500" cy="36004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La Revolución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spTree>
    <p:extLst>
      <p:ext uri="{BB962C8B-B14F-4D97-AF65-F5344CB8AC3E}">
        <p14:creationId xmlns:p14="http://schemas.microsoft.com/office/powerpoint/2010/main" val="28567544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05433" y="197541"/>
            <a:ext cx="6723916"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colapso de la función de onda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3192883613"/>
              </p:ext>
            </p:extLst>
          </p:nvPr>
        </p:nvGraphicFramePr>
        <p:xfrm>
          <a:off x="155575" y="4725144"/>
          <a:ext cx="8799513" cy="614362"/>
        </p:xfrm>
        <a:graphic>
          <a:graphicData uri="http://schemas.openxmlformats.org/presentationml/2006/ole">
            <mc:AlternateContent xmlns:mc="http://schemas.openxmlformats.org/markup-compatibility/2006">
              <mc:Choice xmlns:v="urn:schemas-microsoft-com:vml" Requires="v">
                <p:oleObj spid="_x0000_s5557271" name="Equation" r:id="rId3" imgW="2908080" imgH="203040" progId="Equation.DSMT4">
                  <p:embed/>
                </p:oleObj>
              </mc:Choice>
              <mc:Fallback>
                <p:oleObj name="Equation" r:id="rId3" imgW="2908080" imgH="203040" progId="Equation.DSMT4">
                  <p:embed/>
                  <p:pic>
                    <p:nvPicPr>
                      <p:cNvPr id="0" name=""/>
                      <p:cNvPicPr>
                        <a:picLocks noGrp="1" noChangeAspect="1" noChangeArrowheads="1"/>
                      </p:cNvPicPr>
                      <p:nvPr/>
                    </p:nvPicPr>
                    <p:blipFill>
                      <a:blip r:embed="rId4"/>
                      <a:srcRect/>
                      <a:stretch>
                        <a:fillRect/>
                      </a:stretch>
                    </p:blipFill>
                    <p:spPr bwMode="auto">
                      <a:xfrm>
                        <a:off x="155575" y="4725144"/>
                        <a:ext cx="8799513" cy="614362"/>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1043705832"/>
              </p:ext>
            </p:extLst>
          </p:nvPr>
        </p:nvGraphicFramePr>
        <p:xfrm>
          <a:off x="90488" y="981075"/>
          <a:ext cx="8963025" cy="3128963"/>
        </p:xfrm>
        <a:graphic>
          <a:graphicData uri="http://schemas.openxmlformats.org/presentationml/2006/ole">
            <mc:AlternateContent xmlns:mc="http://schemas.openxmlformats.org/markup-compatibility/2006">
              <mc:Choice xmlns:v="urn:schemas-microsoft-com:vml" Requires="v">
                <p:oleObj spid="_x0000_s5557272" name="Equation" r:id="rId5" imgW="2692080" imgH="939600" progId="Equation.DSMT4">
                  <p:embed/>
                </p:oleObj>
              </mc:Choice>
              <mc:Fallback>
                <p:oleObj name="Equation" r:id="rId5" imgW="2692080" imgH="939600" progId="Equation.DSMT4">
                  <p:embed/>
                  <p:pic>
                    <p:nvPicPr>
                      <p:cNvPr id="0" name="Object 2"/>
                      <p:cNvPicPr>
                        <a:picLocks noGrp="1" noChangeAspect="1" noChangeArrowheads="1"/>
                      </p:cNvPicPr>
                      <p:nvPr/>
                    </p:nvPicPr>
                    <p:blipFill>
                      <a:blip r:embed="rId6"/>
                      <a:srcRect/>
                      <a:stretch>
                        <a:fillRect/>
                      </a:stretch>
                    </p:blipFill>
                    <p:spPr bwMode="auto">
                      <a:xfrm>
                        <a:off x="90488" y="981075"/>
                        <a:ext cx="89630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89120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6" name="Text Box 8"/>
          <p:cNvSpPr txBox="1">
            <a:spLocks noChangeArrowheads="1"/>
          </p:cNvSpPr>
          <p:nvPr/>
        </p:nvSpPr>
        <p:spPr bwMode="auto">
          <a:xfrm>
            <a:off x="214282" y="3857628"/>
            <a:ext cx="8713788" cy="830997"/>
          </a:xfrm>
          <a:prstGeom prst="rect">
            <a:avLst/>
          </a:prstGeom>
          <a:noFill/>
          <a:ln w="9525">
            <a:noFill/>
            <a:miter lim="800000"/>
            <a:headEnd/>
            <a:tailEnd/>
          </a:ln>
          <a:effectLst/>
        </p:spPr>
        <p:txBody>
          <a:bodyPr>
            <a:spAutoFit/>
          </a:bodyPr>
          <a:lstStyle/>
          <a:p>
            <a:pPr algn="ctr"/>
            <a:r>
              <a:rPr lang="es-MX" sz="2400" b="1" dirty="0">
                <a:solidFill>
                  <a:srgbClr val="FF0000"/>
                </a:solidFill>
              </a:rPr>
              <a:t>El foco se prende y cuando la luz llega a las puertas, delantera y trasera, estas se abren</a:t>
            </a:r>
            <a:endParaRPr lang="en-US" sz="2400" b="1" dirty="0">
              <a:solidFill>
                <a:srgbClr val="FF0000"/>
              </a:solidFill>
            </a:endParaRPr>
          </a:p>
        </p:txBody>
      </p:sp>
      <p:grpSp>
        <p:nvGrpSpPr>
          <p:cNvPr id="2" name="Group 12"/>
          <p:cNvGrpSpPr>
            <a:grpSpLocks/>
          </p:cNvGrpSpPr>
          <p:nvPr/>
        </p:nvGrpSpPr>
        <p:grpSpPr bwMode="auto">
          <a:xfrm>
            <a:off x="611188" y="1046163"/>
            <a:ext cx="8064500" cy="1951037"/>
            <a:chOff x="385" y="659"/>
            <a:chExt cx="5080" cy="1955"/>
          </a:xfrm>
        </p:grpSpPr>
        <p:sp>
          <p:nvSpPr>
            <p:cNvPr id="1143811" name="Rectangle 3"/>
            <p:cNvSpPr>
              <a:spLocks noChangeArrowheads="1"/>
            </p:cNvSpPr>
            <p:nvPr/>
          </p:nvSpPr>
          <p:spPr bwMode="auto">
            <a:xfrm>
              <a:off x="385" y="1661"/>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3812" name="Line 4"/>
            <p:cNvSpPr>
              <a:spLocks noChangeShapeType="1"/>
            </p:cNvSpPr>
            <p:nvPr/>
          </p:nvSpPr>
          <p:spPr bwMode="auto">
            <a:xfrm>
              <a:off x="2018" y="981"/>
              <a:ext cx="1769" cy="0"/>
            </a:xfrm>
            <a:prstGeom prst="line">
              <a:avLst/>
            </a:prstGeom>
            <a:noFill/>
            <a:ln w="76200">
              <a:solidFill>
                <a:srgbClr val="000066"/>
              </a:solidFill>
              <a:round/>
              <a:headEnd/>
              <a:tailEnd type="triangle" w="med" len="med"/>
            </a:ln>
            <a:effectLst/>
          </p:spPr>
          <p:txBody>
            <a:bodyPr/>
            <a:lstStyle/>
            <a:p>
              <a:endParaRPr lang="es-MX"/>
            </a:p>
          </p:txBody>
        </p:sp>
        <p:sp>
          <p:nvSpPr>
            <p:cNvPr id="1143813" name="Litebulb"/>
            <p:cNvSpPr>
              <a:spLocks noEditPoints="1" noChangeArrowheads="1"/>
            </p:cNvSpPr>
            <p:nvPr/>
          </p:nvSpPr>
          <p:spPr bwMode="auto">
            <a:xfrm>
              <a:off x="2744" y="1933"/>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3814" name="Line 6"/>
            <p:cNvSpPr>
              <a:spLocks noChangeShapeType="1"/>
            </p:cNvSpPr>
            <p:nvPr/>
          </p:nvSpPr>
          <p:spPr bwMode="auto">
            <a:xfrm>
              <a:off x="3288" y="2115"/>
              <a:ext cx="1089" cy="0"/>
            </a:xfrm>
            <a:prstGeom prst="line">
              <a:avLst/>
            </a:prstGeom>
            <a:noFill/>
            <a:ln w="9525">
              <a:solidFill>
                <a:schemeClr val="tx1"/>
              </a:solidFill>
              <a:round/>
              <a:headEnd/>
              <a:tailEnd type="triangle" w="med" len="med"/>
            </a:ln>
            <a:effectLst/>
          </p:spPr>
          <p:txBody>
            <a:bodyPr/>
            <a:lstStyle/>
            <a:p>
              <a:endParaRPr lang="es-MX"/>
            </a:p>
          </p:txBody>
        </p:sp>
        <p:sp>
          <p:nvSpPr>
            <p:cNvPr id="1143815" name="Line 7"/>
            <p:cNvSpPr>
              <a:spLocks noChangeShapeType="1"/>
            </p:cNvSpPr>
            <p:nvPr/>
          </p:nvSpPr>
          <p:spPr bwMode="auto">
            <a:xfrm flipH="1">
              <a:off x="1429" y="2115"/>
              <a:ext cx="1088" cy="0"/>
            </a:xfrm>
            <a:prstGeom prst="line">
              <a:avLst/>
            </a:prstGeom>
            <a:noFill/>
            <a:ln w="9525">
              <a:solidFill>
                <a:schemeClr val="tx1"/>
              </a:solidFill>
              <a:round/>
              <a:headEnd/>
              <a:tailEnd type="triangle" w="med" len="med"/>
            </a:ln>
            <a:effectLst/>
          </p:spPr>
          <p:txBody>
            <a:bodyPr/>
            <a:lstStyle/>
            <a:p>
              <a:endParaRPr lang="es-MX"/>
            </a:p>
          </p:txBody>
        </p:sp>
        <p:sp>
          <p:nvSpPr>
            <p:cNvPr id="1143817" name="Text Box 9"/>
            <p:cNvSpPr txBox="1">
              <a:spLocks noChangeArrowheads="1"/>
            </p:cNvSpPr>
            <p:nvPr/>
          </p:nvSpPr>
          <p:spPr bwMode="auto">
            <a:xfrm>
              <a:off x="1847" y="659"/>
              <a:ext cx="2212" cy="367"/>
            </a:xfrm>
            <a:prstGeom prst="rect">
              <a:avLst/>
            </a:prstGeom>
            <a:noFill/>
            <a:ln w="9525">
              <a:noFill/>
              <a:miter lim="800000"/>
              <a:headEnd/>
              <a:tailEnd/>
            </a:ln>
            <a:effectLst/>
          </p:spPr>
          <p:txBody>
            <a:bodyPr wrap="none">
              <a:spAutoFit/>
            </a:bodyPr>
            <a:lstStyle/>
            <a:p>
              <a:r>
                <a:rPr lang="es-MX">
                  <a:solidFill>
                    <a:schemeClr val="accent2"/>
                  </a:solidFill>
                </a:rPr>
                <a:t>Velocidad del tren: 290,000 km/s</a:t>
              </a:r>
              <a:endParaRPr lang="en-US">
                <a:solidFill>
                  <a:schemeClr val="accent2"/>
                </a:solidFill>
              </a:endParaRPr>
            </a:p>
          </p:txBody>
        </p:sp>
        <p:sp>
          <p:nvSpPr>
            <p:cNvPr id="1143818" name="Line 10"/>
            <p:cNvSpPr>
              <a:spLocks noChangeShapeType="1"/>
            </p:cNvSpPr>
            <p:nvPr/>
          </p:nvSpPr>
          <p:spPr bwMode="auto">
            <a:xfrm>
              <a:off x="385" y="1570"/>
              <a:ext cx="5035" cy="0"/>
            </a:xfrm>
            <a:prstGeom prst="line">
              <a:avLst/>
            </a:prstGeom>
            <a:noFill/>
            <a:ln w="9525">
              <a:solidFill>
                <a:srgbClr val="FF00FF"/>
              </a:solidFill>
              <a:prstDash val="sysDot"/>
              <a:round/>
              <a:headEnd type="triangle" w="med" len="med"/>
              <a:tailEnd type="triangle" w="med" len="med"/>
            </a:ln>
            <a:effectLst/>
          </p:spPr>
          <p:txBody>
            <a:bodyPr/>
            <a:lstStyle/>
            <a:p>
              <a:endParaRPr lang="es-MX"/>
            </a:p>
          </p:txBody>
        </p:sp>
        <p:sp>
          <p:nvSpPr>
            <p:cNvPr id="1143819" name="Text Box 11"/>
            <p:cNvSpPr txBox="1">
              <a:spLocks noChangeArrowheads="1"/>
            </p:cNvSpPr>
            <p:nvPr/>
          </p:nvSpPr>
          <p:spPr bwMode="auto">
            <a:xfrm>
              <a:off x="1882" y="1252"/>
              <a:ext cx="2020" cy="368"/>
            </a:xfrm>
            <a:prstGeom prst="rect">
              <a:avLst/>
            </a:prstGeom>
            <a:noFill/>
            <a:ln w="9525">
              <a:noFill/>
              <a:miter lim="800000"/>
              <a:headEnd/>
              <a:tailEnd/>
            </a:ln>
            <a:effectLst/>
          </p:spPr>
          <p:txBody>
            <a:bodyPr wrap="none">
              <a:spAutoFit/>
            </a:bodyPr>
            <a:lstStyle/>
            <a:p>
              <a:r>
                <a:rPr lang="es-MX">
                  <a:solidFill>
                    <a:srgbClr val="FF00FF"/>
                  </a:solidFill>
                </a:rPr>
                <a:t>Longitud del tren: 300,000 km</a:t>
              </a:r>
              <a:endParaRPr lang="en-US">
                <a:solidFill>
                  <a:srgbClr val="FF00FF"/>
                </a:solidFill>
              </a:endParaRPr>
            </a:p>
          </p:txBody>
        </p:sp>
      </p:grpSp>
      <p:sp>
        <p:nvSpPr>
          <p:cNvPr id="1143821" name="Text Box 13"/>
          <p:cNvSpPr txBox="1">
            <a:spLocks noChangeArrowheads="1"/>
          </p:cNvSpPr>
          <p:nvPr/>
        </p:nvSpPr>
        <p:spPr bwMode="auto">
          <a:xfrm>
            <a:off x="1214414" y="4839970"/>
            <a:ext cx="7000924" cy="1446550"/>
          </a:xfrm>
          <a:prstGeom prst="rect">
            <a:avLst/>
          </a:prstGeom>
          <a:noFill/>
          <a:ln w="12700">
            <a:noFill/>
            <a:miter lim="800000"/>
            <a:headEnd/>
            <a:tailEnd/>
          </a:ln>
          <a:effectLst/>
        </p:spPr>
        <p:txBody>
          <a:bodyPr wrap="square">
            <a:spAutoFit/>
          </a:bodyPr>
          <a:lstStyle/>
          <a:p>
            <a:r>
              <a:rPr lang="es-MX" sz="4400" dirty="0"/>
              <a:t>¿Y qué ve el </a:t>
            </a:r>
            <a:r>
              <a:rPr lang="es-MX" sz="4400" dirty="0" smtClean="0"/>
              <a:t>cuate </a:t>
            </a:r>
            <a:r>
              <a:rPr lang="es-MX" sz="4400" dirty="0"/>
              <a:t>que está parado en el anden?</a:t>
            </a:r>
            <a:endParaRPr lang="en-US" sz="4400" dirty="0"/>
          </a:p>
        </p:txBody>
      </p:sp>
      <p:sp>
        <p:nvSpPr>
          <p:cNvPr id="16"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Newton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4083070168"/>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Text Box 3"/>
          <p:cNvSpPr txBox="1">
            <a:spLocks noChangeArrowheads="1"/>
          </p:cNvSpPr>
          <p:nvPr/>
        </p:nvSpPr>
        <p:spPr bwMode="auto">
          <a:xfrm>
            <a:off x="468313" y="1074738"/>
            <a:ext cx="7942262" cy="1569660"/>
          </a:xfrm>
          <a:prstGeom prst="rect">
            <a:avLst/>
          </a:prstGeom>
          <a:noFill/>
          <a:ln w="9525">
            <a:noFill/>
            <a:miter lim="800000"/>
            <a:headEnd/>
            <a:tailEnd/>
          </a:ln>
          <a:effectLst/>
        </p:spPr>
        <p:txBody>
          <a:bodyPr>
            <a:spAutoFit/>
          </a:bodyPr>
          <a:lstStyle/>
          <a:p>
            <a:pPr>
              <a:buFontTx/>
              <a:buChar char="•"/>
            </a:pPr>
            <a:r>
              <a:rPr lang="es-MX" sz="2400" dirty="0" smtClean="0"/>
              <a:t>La </a:t>
            </a:r>
            <a:r>
              <a:rPr lang="es-MX" sz="2400" dirty="0"/>
              <a:t>parte delantera del tren se aleja del rayo de luz a 290,000 </a:t>
            </a:r>
            <a:r>
              <a:rPr lang="es-MX" sz="2400" dirty="0" smtClean="0"/>
              <a:t>km/s</a:t>
            </a:r>
          </a:p>
          <a:p>
            <a:pPr>
              <a:buFontTx/>
              <a:buChar char="•"/>
            </a:pPr>
            <a:r>
              <a:rPr lang="es-MX" sz="2400" dirty="0" smtClean="0"/>
              <a:t>El rayo de luz viaja a 300,000+290,000; o sea, viaja a 590,000 km/s</a:t>
            </a:r>
          </a:p>
        </p:txBody>
      </p:sp>
      <p:grpSp>
        <p:nvGrpSpPr>
          <p:cNvPr id="2" name="Group 10"/>
          <p:cNvGrpSpPr>
            <a:grpSpLocks/>
          </p:cNvGrpSpPr>
          <p:nvPr/>
        </p:nvGrpSpPr>
        <p:grpSpPr bwMode="auto">
          <a:xfrm>
            <a:off x="468313" y="4005263"/>
            <a:ext cx="6480175" cy="1152525"/>
            <a:chOff x="295" y="2296"/>
            <a:chExt cx="5080" cy="953"/>
          </a:xfrm>
        </p:grpSpPr>
        <p:sp>
          <p:nvSpPr>
            <p:cNvPr id="1145862" name="Rectangle 6"/>
            <p:cNvSpPr>
              <a:spLocks noChangeArrowheads="1"/>
            </p:cNvSpPr>
            <p:nvPr/>
          </p:nvSpPr>
          <p:spPr bwMode="auto">
            <a:xfrm>
              <a:off x="295" y="2296"/>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5863" name="Litebulb"/>
            <p:cNvSpPr>
              <a:spLocks noEditPoints="1" noChangeArrowheads="1"/>
            </p:cNvSpPr>
            <p:nvPr/>
          </p:nvSpPr>
          <p:spPr bwMode="auto">
            <a:xfrm>
              <a:off x="2654" y="2568"/>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5864" name="Line 8"/>
            <p:cNvSpPr>
              <a:spLocks noChangeShapeType="1"/>
            </p:cNvSpPr>
            <p:nvPr/>
          </p:nvSpPr>
          <p:spPr bwMode="auto">
            <a:xfrm>
              <a:off x="3198" y="2750"/>
              <a:ext cx="1089" cy="0"/>
            </a:xfrm>
            <a:prstGeom prst="line">
              <a:avLst/>
            </a:prstGeom>
            <a:noFill/>
            <a:ln w="9525">
              <a:solidFill>
                <a:schemeClr val="tx1"/>
              </a:solidFill>
              <a:round/>
              <a:headEnd/>
              <a:tailEnd type="triangle" w="med" len="med"/>
            </a:ln>
            <a:effectLst/>
          </p:spPr>
          <p:txBody>
            <a:bodyPr/>
            <a:lstStyle/>
            <a:p>
              <a:endParaRPr lang="es-MX"/>
            </a:p>
          </p:txBody>
        </p:sp>
        <p:sp>
          <p:nvSpPr>
            <p:cNvPr id="1145865" name="Line 9"/>
            <p:cNvSpPr>
              <a:spLocks noChangeShapeType="1"/>
            </p:cNvSpPr>
            <p:nvPr/>
          </p:nvSpPr>
          <p:spPr bwMode="auto">
            <a:xfrm flipH="1">
              <a:off x="1339" y="2750"/>
              <a:ext cx="1088" cy="0"/>
            </a:xfrm>
            <a:prstGeom prst="line">
              <a:avLst/>
            </a:prstGeom>
            <a:noFill/>
            <a:ln w="9525">
              <a:solidFill>
                <a:schemeClr val="tx1"/>
              </a:solidFill>
              <a:round/>
              <a:headEnd/>
              <a:tailEnd type="triangle" w="med" len="med"/>
            </a:ln>
            <a:effectLst/>
          </p:spPr>
          <p:txBody>
            <a:bodyPr/>
            <a:lstStyle/>
            <a:p>
              <a:endParaRPr lang="es-MX"/>
            </a:p>
          </p:txBody>
        </p:sp>
      </p:grpSp>
      <p:sp>
        <p:nvSpPr>
          <p:cNvPr id="1145867" name="Line 11"/>
          <p:cNvSpPr>
            <a:spLocks noChangeShapeType="1"/>
          </p:cNvSpPr>
          <p:nvPr/>
        </p:nvSpPr>
        <p:spPr bwMode="auto">
          <a:xfrm>
            <a:off x="7092950" y="4365625"/>
            <a:ext cx="1295400" cy="0"/>
          </a:xfrm>
          <a:prstGeom prst="line">
            <a:avLst/>
          </a:prstGeom>
          <a:noFill/>
          <a:ln w="57150">
            <a:solidFill>
              <a:schemeClr val="tx1"/>
            </a:solidFill>
            <a:round/>
            <a:headEnd/>
            <a:tailEnd type="triangle" w="med" len="med"/>
          </a:ln>
          <a:effectLst/>
        </p:spPr>
        <p:txBody>
          <a:bodyPr/>
          <a:lstStyle/>
          <a:p>
            <a:endParaRPr lang="es-MX"/>
          </a:p>
        </p:txBody>
      </p:sp>
      <p:sp>
        <p:nvSpPr>
          <p:cNvPr id="1145868" name="Text Box 12"/>
          <p:cNvSpPr txBox="1">
            <a:spLocks noChangeArrowheads="1"/>
          </p:cNvSpPr>
          <p:nvPr/>
        </p:nvSpPr>
        <p:spPr bwMode="auto">
          <a:xfrm>
            <a:off x="323851" y="5594350"/>
            <a:ext cx="8712646" cy="707886"/>
          </a:xfrm>
          <a:prstGeom prst="rect">
            <a:avLst/>
          </a:prstGeom>
          <a:solidFill>
            <a:srgbClr val="FFFF00"/>
          </a:solidFill>
          <a:ln w="12700">
            <a:noFill/>
            <a:miter lim="800000"/>
            <a:headEnd/>
            <a:tailEnd/>
          </a:ln>
          <a:effectLst/>
        </p:spPr>
        <p:txBody>
          <a:bodyPr wrap="square">
            <a:spAutoFit/>
          </a:bodyPr>
          <a:lstStyle/>
          <a:p>
            <a:r>
              <a:rPr lang="es-MX" sz="2000" dirty="0" smtClean="0"/>
              <a:t>El rayo de luz viaja más distancia, pero va más rápido así que nuevamente hace 0.5 segundos en llegar a la puerta delantera</a:t>
            </a:r>
            <a:endParaRPr lang="en-US" sz="2000" dirty="0"/>
          </a:p>
        </p:txBody>
      </p:sp>
      <p:sp>
        <p:nvSpPr>
          <p:cNvPr id="12"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Newton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024127853"/>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Text Box 3"/>
          <p:cNvSpPr txBox="1">
            <a:spLocks noChangeArrowheads="1"/>
          </p:cNvSpPr>
          <p:nvPr/>
        </p:nvSpPr>
        <p:spPr bwMode="auto">
          <a:xfrm>
            <a:off x="468313" y="1074738"/>
            <a:ext cx="7942262" cy="1569660"/>
          </a:xfrm>
          <a:prstGeom prst="rect">
            <a:avLst/>
          </a:prstGeom>
          <a:noFill/>
          <a:ln w="9525">
            <a:noFill/>
            <a:miter lim="800000"/>
            <a:headEnd/>
            <a:tailEnd/>
          </a:ln>
          <a:effectLst/>
        </p:spPr>
        <p:txBody>
          <a:bodyPr>
            <a:spAutoFit/>
          </a:bodyPr>
          <a:lstStyle/>
          <a:p>
            <a:pPr>
              <a:buFontTx/>
              <a:buChar char="•"/>
            </a:pPr>
            <a:r>
              <a:rPr lang="es-MX" sz="2400" dirty="0" smtClean="0"/>
              <a:t>La </a:t>
            </a:r>
            <a:r>
              <a:rPr lang="es-MX" sz="2400" dirty="0"/>
              <a:t>parte </a:t>
            </a:r>
            <a:r>
              <a:rPr lang="es-MX" sz="2400" dirty="0" smtClean="0"/>
              <a:t>trasera </a:t>
            </a:r>
            <a:r>
              <a:rPr lang="es-MX" sz="2400" dirty="0"/>
              <a:t>del tren se </a:t>
            </a:r>
            <a:r>
              <a:rPr lang="es-MX" sz="2400" dirty="0" smtClean="0"/>
              <a:t>acerca </a:t>
            </a:r>
            <a:r>
              <a:rPr lang="es-MX" sz="2400" dirty="0"/>
              <a:t>del rayo de luz a 290,000 </a:t>
            </a:r>
            <a:r>
              <a:rPr lang="es-MX" sz="2400" dirty="0" smtClean="0"/>
              <a:t>km/s</a:t>
            </a:r>
          </a:p>
          <a:p>
            <a:pPr>
              <a:buFontTx/>
              <a:buChar char="•"/>
            </a:pPr>
            <a:r>
              <a:rPr lang="es-MX" sz="2400" dirty="0" smtClean="0"/>
              <a:t>El rayo de luz viaja a 300,000-290,000; o sea, viaja a 10,000 km/s</a:t>
            </a:r>
          </a:p>
        </p:txBody>
      </p:sp>
      <p:grpSp>
        <p:nvGrpSpPr>
          <p:cNvPr id="2" name="Group 10"/>
          <p:cNvGrpSpPr>
            <a:grpSpLocks/>
          </p:cNvGrpSpPr>
          <p:nvPr/>
        </p:nvGrpSpPr>
        <p:grpSpPr bwMode="auto">
          <a:xfrm>
            <a:off x="468313" y="4005263"/>
            <a:ext cx="6480175" cy="1152525"/>
            <a:chOff x="295" y="2296"/>
            <a:chExt cx="5080" cy="953"/>
          </a:xfrm>
        </p:grpSpPr>
        <p:sp>
          <p:nvSpPr>
            <p:cNvPr id="1145862" name="Rectangle 6"/>
            <p:cNvSpPr>
              <a:spLocks noChangeArrowheads="1"/>
            </p:cNvSpPr>
            <p:nvPr/>
          </p:nvSpPr>
          <p:spPr bwMode="auto">
            <a:xfrm>
              <a:off x="295" y="2296"/>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5863" name="Litebulb"/>
            <p:cNvSpPr>
              <a:spLocks noEditPoints="1" noChangeArrowheads="1"/>
            </p:cNvSpPr>
            <p:nvPr/>
          </p:nvSpPr>
          <p:spPr bwMode="auto">
            <a:xfrm>
              <a:off x="2654" y="2568"/>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5864" name="Line 8"/>
            <p:cNvSpPr>
              <a:spLocks noChangeShapeType="1"/>
            </p:cNvSpPr>
            <p:nvPr/>
          </p:nvSpPr>
          <p:spPr bwMode="auto">
            <a:xfrm>
              <a:off x="3198" y="2750"/>
              <a:ext cx="1089" cy="0"/>
            </a:xfrm>
            <a:prstGeom prst="line">
              <a:avLst/>
            </a:prstGeom>
            <a:noFill/>
            <a:ln w="9525">
              <a:solidFill>
                <a:schemeClr val="tx1"/>
              </a:solidFill>
              <a:round/>
              <a:headEnd/>
              <a:tailEnd type="triangle" w="med" len="med"/>
            </a:ln>
            <a:effectLst/>
          </p:spPr>
          <p:txBody>
            <a:bodyPr/>
            <a:lstStyle/>
            <a:p>
              <a:endParaRPr lang="es-MX"/>
            </a:p>
          </p:txBody>
        </p:sp>
        <p:sp>
          <p:nvSpPr>
            <p:cNvPr id="1145865" name="Line 9"/>
            <p:cNvSpPr>
              <a:spLocks noChangeShapeType="1"/>
            </p:cNvSpPr>
            <p:nvPr/>
          </p:nvSpPr>
          <p:spPr bwMode="auto">
            <a:xfrm flipH="1">
              <a:off x="1339" y="2750"/>
              <a:ext cx="1088" cy="0"/>
            </a:xfrm>
            <a:prstGeom prst="line">
              <a:avLst/>
            </a:prstGeom>
            <a:noFill/>
            <a:ln w="9525">
              <a:solidFill>
                <a:schemeClr val="tx1"/>
              </a:solidFill>
              <a:round/>
              <a:headEnd/>
              <a:tailEnd type="triangle" w="med" len="med"/>
            </a:ln>
            <a:effectLst/>
          </p:spPr>
          <p:txBody>
            <a:bodyPr/>
            <a:lstStyle/>
            <a:p>
              <a:endParaRPr lang="es-MX"/>
            </a:p>
          </p:txBody>
        </p:sp>
      </p:grpSp>
      <p:sp>
        <p:nvSpPr>
          <p:cNvPr id="1145867" name="Line 11"/>
          <p:cNvSpPr>
            <a:spLocks noChangeShapeType="1"/>
          </p:cNvSpPr>
          <p:nvPr/>
        </p:nvSpPr>
        <p:spPr bwMode="auto">
          <a:xfrm>
            <a:off x="7092950" y="4365625"/>
            <a:ext cx="1295400" cy="0"/>
          </a:xfrm>
          <a:prstGeom prst="line">
            <a:avLst/>
          </a:prstGeom>
          <a:noFill/>
          <a:ln w="57150">
            <a:solidFill>
              <a:schemeClr val="tx1"/>
            </a:solidFill>
            <a:round/>
            <a:headEnd/>
            <a:tailEnd type="triangle" w="med" len="med"/>
          </a:ln>
          <a:effectLst/>
        </p:spPr>
        <p:txBody>
          <a:bodyPr/>
          <a:lstStyle/>
          <a:p>
            <a:endParaRPr lang="es-MX"/>
          </a:p>
        </p:txBody>
      </p:sp>
      <p:sp>
        <p:nvSpPr>
          <p:cNvPr id="1145868" name="Text Box 12"/>
          <p:cNvSpPr txBox="1">
            <a:spLocks noChangeArrowheads="1"/>
          </p:cNvSpPr>
          <p:nvPr/>
        </p:nvSpPr>
        <p:spPr bwMode="auto">
          <a:xfrm>
            <a:off x="323851" y="5594350"/>
            <a:ext cx="8712646" cy="707886"/>
          </a:xfrm>
          <a:prstGeom prst="rect">
            <a:avLst/>
          </a:prstGeom>
          <a:solidFill>
            <a:srgbClr val="FFFF00"/>
          </a:solidFill>
          <a:ln w="12700">
            <a:noFill/>
            <a:miter lim="800000"/>
            <a:headEnd/>
            <a:tailEnd/>
          </a:ln>
          <a:effectLst/>
        </p:spPr>
        <p:txBody>
          <a:bodyPr wrap="square">
            <a:spAutoFit/>
          </a:bodyPr>
          <a:lstStyle/>
          <a:p>
            <a:r>
              <a:rPr lang="es-MX" sz="2000" dirty="0" smtClean="0"/>
              <a:t>El rayo de luz viaja menos distancia, pero va más lento así que nuevamente hace 0.5 segundos en llegar a la puerta trasera</a:t>
            </a:r>
            <a:endParaRPr lang="en-US" sz="2000" dirty="0"/>
          </a:p>
        </p:txBody>
      </p:sp>
      <p:sp>
        <p:nvSpPr>
          <p:cNvPr id="12"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Newton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34518543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Text Box 3"/>
          <p:cNvSpPr txBox="1">
            <a:spLocks noChangeArrowheads="1"/>
          </p:cNvSpPr>
          <p:nvPr/>
        </p:nvSpPr>
        <p:spPr bwMode="auto">
          <a:xfrm>
            <a:off x="605877" y="1074738"/>
            <a:ext cx="7942262" cy="4524315"/>
          </a:xfrm>
          <a:prstGeom prst="rect">
            <a:avLst/>
          </a:prstGeom>
          <a:noFill/>
          <a:ln w="9525">
            <a:noFill/>
            <a:miter lim="800000"/>
            <a:headEnd/>
            <a:tailEnd/>
          </a:ln>
          <a:effectLst/>
        </p:spPr>
        <p:txBody>
          <a:bodyPr>
            <a:spAutoFit/>
          </a:bodyPr>
          <a:lstStyle/>
          <a:p>
            <a:r>
              <a:rPr lang="es-MX" sz="4800" dirty="0" smtClean="0"/>
              <a:t>En el tren de Newton, el tren clásico, los dos observadores ven lo mismo.</a:t>
            </a:r>
          </a:p>
          <a:p>
            <a:r>
              <a:rPr lang="es-MX" sz="4800" dirty="0" smtClean="0"/>
              <a:t>Para los dos observadores las puertas se abren al mismo tiempo.</a:t>
            </a:r>
          </a:p>
        </p:txBody>
      </p:sp>
      <p:sp>
        <p:nvSpPr>
          <p:cNvPr id="12"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Newton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3253414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40739" name="Rectangle 3"/>
          <p:cNvSpPr>
            <a:spLocks noChangeArrowheads="1"/>
          </p:cNvSpPr>
          <p:nvPr/>
        </p:nvSpPr>
        <p:spPr bwMode="auto">
          <a:xfrm>
            <a:off x="611188" y="2636838"/>
            <a:ext cx="8064500" cy="1512887"/>
          </a:xfrm>
          <a:prstGeom prst="rect">
            <a:avLst/>
          </a:prstGeom>
          <a:noFill/>
          <a:ln w="9525">
            <a:solidFill>
              <a:schemeClr val="tx1"/>
            </a:solidFill>
            <a:miter lim="800000"/>
            <a:headEnd/>
            <a:tailEnd/>
          </a:ln>
          <a:effectLst/>
        </p:spPr>
        <p:txBody>
          <a:bodyPr wrap="none" anchor="ctr"/>
          <a:lstStyle/>
          <a:p>
            <a:endParaRPr lang="es-MX"/>
          </a:p>
        </p:txBody>
      </p:sp>
      <p:sp>
        <p:nvSpPr>
          <p:cNvPr id="1140740" name="Line 4"/>
          <p:cNvSpPr>
            <a:spLocks noChangeShapeType="1"/>
          </p:cNvSpPr>
          <p:nvPr/>
        </p:nvSpPr>
        <p:spPr bwMode="auto">
          <a:xfrm>
            <a:off x="3203575" y="1557338"/>
            <a:ext cx="2808288" cy="0"/>
          </a:xfrm>
          <a:prstGeom prst="line">
            <a:avLst/>
          </a:prstGeom>
          <a:noFill/>
          <a:ln w="76200">
            <a:solidFill>
              <a:srgbClr val="000066"/>
            </a:solidFill>
            <a:round/>
            <a:headEnd/>
            <a:tailEnd type="triangle" w="med" len="med"/>
          </a:ln>
          <a:effectLst/>
        </p:spPr>
        <p:txBody>
          <a:bodyPr/>
          <a:lstStyle/>
          <a:p>
            <a:endParaRPr lang="es-MX"/>
          </a:p>
        </p:txBody>
      </p:sp>
      <p:sp>
        <p:nvSpPr>
          <p:cNvPr id="1140741" name="Litebulb"/>
          <p:cNvSpPr>
            <a:spLocks noEditPoints="1" noChangeArrowheads="1"/>
          </p:cNvSpPr>
          <p:nvPr/>
        </p:nvSpPr>
        <p:spPr bwMode="auto">
          <a:xfrm>
            <a:off x="4356100" y="3068638"/>
            <a:ext cx="530225" cy="7969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0742" name="Line 6"/>
          <p:cNvSpPr>
            <a:spLocks noChangeShapeType="1"/>
          </p:cNvSpPr>
          <p:nvPr/>
        </p:nvSpPr>
        <p:spPr bwMode="auto">
          <a:xfrm>
            <a:off x="5219700" y="3357563"/>
            <a:ext cx="1728788" cy="0"/>
          </a:xfrm>
          <a:prstGeom prst="line">
            <a:avLst/>
          </a:prstGeom>
          <a:noFill/>
          <a:ln w="9525">
            <a:solidFill>
              <a:schemeClr val="tx1"/>
            </a:solidFill>
            <a:round/>
            <a:headEnd/>
            <a:tailEnd type="triangle" w="med" len="med"/>
          </a:ln>
          <a:effectLst/>
        </p:spPr>
        <p:txBody>
          <a:bodyPr/>
          <a:lstStyle/>
          <a:p>
            <a:endParaRPr lang="es-MX"/>
          </a:p>
        </p:txBody>
      </p:sp>
      <p:sp>
        <p:nvSpPr>
          <p:cNvPr id="1140743" name="Line 7"/>
          <p:cNvSpPr>
            <a:spLocks noChangeShapeType="1"/>
          </p:cNvSpPr>
          <p:nvPr/>
        </p:nvSpPr>
        <p:spPr bwMode="auto">
          <a:xfrm flipH="1">
            <a:off x="2268538" y="3357563"/>
            <a:ext cx="1727200" cy="0"/>
          </a:xfrm>
          <a:prstGeom prst="line">
            <a:avLst/>
          </a:prstGeom>
          <a:noFill/>
          <a:ln w="9525">
            <a:solidFill>
              <a:schemeClr val="tx1"/>
            </a:solidFill>
            <a:round/>
            <a:headEnd/>
            <a:tailEnd type="triangle" w="med" len="med"/>
          </a:ln>
          <a:effectLst/>
        </p:spPr>
        <p:txBody>
          <a:bodyPr/>
          <a:lstStyle/>
          <a:p>
            <a:endParaRPr lang="es-MX"/>
          </a:p>
        </p:txBody>
      </p:sp>
      <p:sp>
        <p:nvSpPr>
          <p:cNvPr id="1140744" name="Text Box 8"/>
          <p:cNvSpPr txBox="1">
            <a:spLocks noChangeArrowheads="1"/>
          </p:cNvSpPr>
          <p:nvPr/>
        </p:nvSpPr>
        <p:spPr bwMode="auto">
          <a:xfrm>
            <a:off x="785786" y="4500570"/>
            <a:ext cx="7786742" cy="1938992"/>
          </a:xfrm>
          <a:prstGeom prst="rect">
            <a:avLst/>
          </a:prstGeom>
          <a:noFill/>
          <a:ln w="9525">
            <a:noFill/>
            <a:miter lim="800000"/>
            <a:headEnd/>
            <a:tailEnd/>
          </a:ln>
          <a:effectLst/>
        </p:spPr>
        <p:txBody>
          <a:bodyPr wrap="square">
            <a:spAutoFit/>
          </a:bodyPr>
          <a:lstStyle/>
          <a:p>
            <a:r>
              <a:rPr lang="es-MX" sz="4000" dirty="0"/>
              <a:t>El foco se prende y cuando la luz llega a las puertas, delantera y trasera, estas se abren</a:t>
            </a:r>
            <a:endParaRPr lang="en-US" sz="4000" dirty="0"/>
          </a:p>
        </p:txBody>
      </p:sp>
      <p:sp>
        <p:nvSpPr>
          <p:cNvPr id="1140745" name="Text Box 9"/>
          <p:cNvSpPr txBox="1">
            <a:spLocks noChangeArrowheads="1"/>
          </p:cNvSpPr>
          <p:nvPr/>
        </p:nvSpPr>
        <p:spPr bwMode="auto">
          <a:xfrm>
            <a:off x="2932113" y="1046163"/>
            <a:ext cx="3511550" cy="366712"/>
          </a:xfrm>
          <a:prstGeom prst="rect">
            <a:avLst/>
          </a:prstGeom>
          <a:noFill/>
          <a:ln w="9525">
            <a:noFill/>
            <a:miter lim="800000"/>
            <a:headEnd/>
            <a:tailEnd/>
          </a:ln>
          <a:effectLst/>
        </p:spPr>
        <p:txBody>
          <a:bodyPr wrap="none">
            <a:spAutoFit/>
          </a:bodyPr>
          <a:lstStyle/>
          <a:p>
            <a:r>
              <a:rPr lang="es-MX">
                <a:solidFill>
                  <a:schemeClr val="accent2"/>
                </a:solidFill>
              </a:rPr>
              <a:t>Velocidad del tren: 290,000 km/s</a:t>
            </a:r>
            <a:endParaRPr lang="en-US">
              <a:solidFill>
                <a:schemeClr val="accent2"/>
              </a:solidFill>
            </a:endParaRPr>
          </a:p>
        </p:txBody>
      </p:sp>
      <p:sp>
        <p:nvSpPr>
          <p:cNvPr id="1140746" name="Line 10"/>
          <p:cNvSpPr>
            <a:spLocks noChangeShapeType="1"/>
          </p:cNvSpPr>
          <p:nvPr/>
        </p:nvSpPr>
        <p:spPr bwMode="auto">
          <a:xfrm>
            <a:off x="611188" y="2492375"/>
            <a:ext cx="7993062" cy="0"/>
          </a:xfrm>
          <a:prstGeom prst="line">
            <a:avLst/>
          </a:prstGeom>
          <a:noFill/>
          <a:ln w="9525">
            <a:solidFill>
              <a:srgbClr val="FF00FF"/>
            </a:solidFill>
            <a:prstDash val="sysDot"/>
            <a:round/>
            <a:headEnd type="triangle" w="med" len="med"/>
            <a:tailEnd type="triangle" w="med" len="med"/>
          </a:ln>
          <a:effectLst/>
        </p:spPr>
        <p:txBody>
          <a:bodyPr/>
          <a:lstStyle/>
          <a:p>
            <a:endParaRPr lang="es-MX"/>
          </a:p>
        </p:txBody>
      </p:sp>
      <p:sp>
        <p:nvSpPr>
          <p:cNvPr id="1140747" name="Text Box 11"/>
          <p:cNvSpPr txBox="1">
            <a:spLocks noChangeArrowheads="1"/>
          </p:cNvSpPr>
          <p:nvPr/>
        </p:nvSpPr>
        <p:spPr bwMode="auto">
          <a:xfrm>
            <a:off x="2787984" y="1989138"/>
            <a:ext cx="3573414" cy="400110"/>
          </a:xfrm>
          <a:prstGeom prst="rect">
            <a:avLst/>
          </a:prstGeom>
          <a:noFill/>
          <a:ln w="9525">
            <a:noFill/>
            <a:miter lim="800000"/>
            <a:headEnd/>
            <a:tailEnd/>
          </a:ln>
          <a:effectLst/>
        </p:spPr>
        <p:txBody>
          <a:bodyPr wrap="none">
            <a:spAutoFit/>
          </a:bodyPr>
          <a:lstStyle/>
          <a:p>
            <a:r>
              <a:rPr lang="es-MX" sz="2000" dirty="0"/>
              <a:t>Longitud del tren: 300,000 km</a:t>
            </a:r>
            <a:endParaRPr lang="en-US" sz="2000" dirty="0"/>
          </a:p>
        </p:txBody>
      </p:sp>
      <p:pic>
        <p:nvPicPr>
          <p:cNvPr id="1140748" name="Picture 12"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49" name="Picture 13"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0" name="Picture 14"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1" name="Picture 15"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2" name="Picture 16"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3" name="Picture 17"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spTree>
    <p:extLst>
      <p:ext uri="{BB962C8B-B14F-4D97-AF65-F5344CB8AC3E}">
        <p14:creationId xmlns:p14="http://schemas.microsoft.com/office/powerpoint/2010/main" val="208731730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8" name="Text Box 8"/>
          <p:cNvSpPr txBox="1">
            <a:spLocks noChangeArrowheads="1"/>
          </p:cNvSpPr>
          <p:nvPr/>
        </p:nvSpPr>
        <p:spPr bwMode="auto">
          <a:xfrm>
            <a:off x="357158" y="3500438"/>
            <a:ext cx="8572560" cy="2111375"/>
          </a:xfrm>
          <a:prstGeom prst="rect">
            <a:avLst/>
          </a:prstGeom>
          <a:noFill/>
          <a:ln w="9525">
            <a:noFill/>
            <a:miter lim="800000"/>
            <a:headEnd/>
            <a:tailEnd/>
          </a:ln>
          <a:effectLst/>
        </p:spPr>
        <p:txBody>
          <a:bodyPr wrap="square">
            <a:spAutoFit/>
          </a:bodyPr>
          <a:lstStyle/>
          <a:p>
            <a:r>
              <a:rPr lang="es-MX" sz="4400" dirty="0"/>
              <a:t>El cuate dentro </a:t>
            </a:r>
            <a:r>
              <a:rPr lang="es-MX" sz="4400" dirty="0" smtClean="0"/>
              <a:t>del </a:t>
            </a:r>
            <a:r>
              <a:rPr lang="es-MX" sz="4400" dirty="0"/>
              <a:t>tren, ve que en 0.5 segundos las dos puertas se abren</a:t>
            </a:r>
            <a:endParaRPr lang="en-US" sz="4400" dirty="0"/>
          </a:p>
        </p:txBody>
      </p:sp>
      <p:grpSp>
        <p:nvGrpSpPr>
          <p:cNvPr id="2" name="Group 12"/>
          <p:cNvGrpSpPr>
            <a:grpSpLocks/>
          </p:cNvGrpSpPr>
          <p:nvPr/>
        </p:nvGrpSpPr>
        <p:grpSpPr bwMode="auto">
          <a:xfrm>
            <a:off x="900113" y="908050"/>
            <a:ext cx="7416800" cy="2238375"/>
            <a:chOff x="385" y="659"/>
            <a:chExt cx="5080" cy="1955"/>
          </a:xfrm>
        </p:grpSpPr>
        <p:sp>
          <p:nvSpPr>
            <p:cNvPr id="1141763" name="Rectangle 3"/>
            <p:cNvSpPr>
              <a:spLocks noChangeArrowheads="1"/>
            </p:cNvSpPr>
            <p:nvPr/>
          </p:nvSpPr>
          <p:spPr bwMode="auto">
            <a:xfrm>
              <a:off x="385" y="1661"/>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1764" name="Line 4"/>
            <p:cNvSpPr>
              <a:spLocks noChangeShapeType="1"/>
            </p:cNvSpPr>
            <p:nvPr/>
          </p:nvSpPr>
          <p:spPr bwMode="auto">
            <a:xfrm>
              <a:off x="2018" y="981"/>
              <a:ext cx="1769" cy="0"/>
            </a:xfrm>
            <a:prstGeom prst="line">
              <a:avLst/>
            </a:prstGeom>
            <a:noFill/>
            <a:ln w="76200">
              <a:solidFill>
                <a:srgbClr val="000066"/>
              </a:solidFill>
              <a:round/>
              <a:headEnd/>
              <a:tailEnd type="triangle" w="med" len="med"/>
            </a:ln>
            <a:effectLst/>
          </p:spPr>
          <p:txBody>
            <a:bodyPr/>
            <a:lstStyle/>
            <a:p>
              <a:endParaRPr lang="es-MX"/>
            </a:p>
          </p:txBody>
        </p:sp>
        <p:sp>
          <p:nvSpPr>
            <p:cNvPr id="1141765" name="Litebulb"/>
            <p:cNvSpPr>
              <a:spLocks noEditPoints="1" noChangeArrowheads="1"/>
            </p:cNvSpPr>
            <p:nvPr/>
          </p:nvSpPr>
          <p:spPr bwMode="auto">
            <a:xfrm>
              <a:off x="2744" y="1933"/>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1766" name="Line 6"/>
            <p:cNvSpPr>
              <a:spLocks noChangeShapeType="1"/>
            </p:cNvSpPr>
            <p:nvPr/>
          </p:nvSpPr>
          <p:spPr bwMode="auto">
            <a:xfrm>
              <a:off x="3288" y="2115"/>
              <a:ext cx="1089" cy="0"/>
            </a:xfrm>
            <a:prstGeom prst="line">
              <a:avLst/>
            </a:prstGeom>
            <a:noFill/>
            <a:ln w="9525">
              <a:solidFill>
                <a:schemeClr val="tx1"/>
              </a:solidFill>
              <a:round/>
              <a:headEnd/>
              <a:tailEnd type="triangle" w="med" len="med"/>
            </a:ln>
            <a:effectLst/>
          </p:spPr>
          <p:txBody>
            <a:bodyPr/>
            <a:lstStyle/>
            <a:p>
              <a:endParaRPr lang="es-MX"/>
            </a:p>
          </p:txBody>
        </p:sp>
        <p:sp>
          <p:nvSpPr>
            <p:cNvPr id="1141767" name="Line 7"/>
            <p:cNvSpPr>
              <a:spLocks noChangeShapeType="1"/>
            </p:cNvSpPr>
            <p:nvPr/>
          </p:nvSpPr>
          <p:spPr bwMode="auto">
            <a:xfrm flipH="1">
              <a:off x="1429" y="2115"/>
              <a:ext cx="1088" cy="0"/>
            </a:xfrm>
            <a:prstGeom prst="line">
              <a:avLst/>
            </a:prstGeom>
            <a:noFill/>
            <a:ln w="9525">
              <a:solidFill>
                <a:schemeClr val="tx1"/>
              </a:solidFill>
              <a:round/>
              <a:headEnd/>
              <a:tailEnd type="triangle" w="med" len="med"/>
            </a:ln>
            <a:effectLst/>
          </p:spPr>
          <p:txBody>
            <a:bodyPr/>
            <a:lstStyle/>
            <a:p>
              <a:endParaRPr lang="es-MX"/>
            </a:p>
          </p:txBody>
        </p:sp>
        <p:sp>
          <p:nvSpPr>
            <p:cNvPr id="1141769" name="Text Box 9"/>
            <p:cNvSpPr txBox="1">
              <a:spLocks noChangeArrowheads="1"/>
            </p:cNvSpPr>
            <p:nvPr/>
          </p:nvSpPr>
          <p:spPr bwMode="auto">
            <a:xfrm>
              <a:off x="1847" y="659"/>
              <a:ext cx="2406" cy="320"/>
            </a:xfrm>
            <a:prstGeom prst="rect">
              <a:avLst/>
            </a:prstGeom>
            <a:noFill/>
            <a:ln w="9525">
              <a:noFill/>
              <a:miter lim="800000"/>
              <a:headEnd/>
              <a:tailEnd/>
            </a:ln>
            <a:effectLst/>
          </p:spPr>
          <p:txBody>
            <a:bodyPr wrap="none">
              <a:spAutoFit/>
            </a:bodyPr>
            <a:lstStyle/>
            <a:p>
              <a:r>
                <a:rPr lang="es-MX">
                  <a:solidFill>
                    <a:schemeClr val="accent2"/>
                  </a:solidFill>
                </a:rPr>
                <a:t>Velocidad del tren: 290,000 km/s</a:t>
              </a:r>
              <a:endParaRPr lang="en-US">
                <a:solidFill>
                  <a:schemeClr val="accent2"/>
                </a:solidFill>
              </a:endParaRPr>
            </a:p>
          </p:txBody>
        </p:sp>
        <p:sp>
          <p:nvSpPr>
            <p:cNvPr id="1141770" name="Line 10"/>
            <p:cNvSpPr>
              <a:spLocks noChangeShapeType="1"/>
            </p:cNvSpPr>
            <p:nvPr/>
          </p:nvSpPr>
          <p:spPr bwMode="auto">
            <a:xfrm>
              <a:off x="385" y="1570"/>
              <a:ext cx="5035" cy="0"/>
            </a:xfrm>
            <a:prstGeom prst="line">
              <a:avLst/>
            </a:prstGeom>
            <a:noFill/>
            <a:ln w="9525">
              <a:solidFill>
                <a:srgbClr val="FF00FF"/>
              </a:solidFill>
              <a:prstDash val="sysDot"/>
              <a:round/>
              <a:headEnd type="triangle" w="med" len="med"/>
              <a:tailEnd type="triangle" w="med" len="med"/>
            </a:ln>
            <a:effectLst/>
          </p:spPr>
          <p:txBody>
            <a:bodyPr/>
            <a:lstStyle/>
            <a:p>
              <a:endParaRPr lang="es-MX"/>
            </a:p>
          </p:txBody>
        </p:sp>
        <p:sp>
          <p:nvSpPr>
            <p:cNvPr id="1141771" name="Text Box 11"/>
            <p:cNvSpPr txBox="1">
              <a:spLocks noChangeArrowheads="1"/>
            </p:cNvSpPr>
            <p:nvPr/>
          </p:nvSpPr>
          <p:spPr bwMode="auto">
            <a:xfrm>
              <a:off x="1882" y="1252"/>
              <a:ext cx="2197" cy="321"/>
            </a:xfrm>
            <a:prstGeom prst="rect">
              <a:avLst/>
            </a:prstGeom>
            <a:noFill/>
            <a:ln w="9525">
              <a:noFill/>
              <a:miter lim="800000"/>
              <a:headEnd/>
              <a:tailEnd/>
            </a:ln>
            <a:effectLst/>
          </p:spPr>
          <p:txBody>
            <a:bodyPr wrap="none">
              <a:spAutoFit/>
            </a:bodyPr>
            <a:lstStyle/>
            <a:p>
              <a:r>
                <a:rPr lang="es-MX" dirty="0"/>
                <a:t>Longitud del tren: 300,000 km</a:t>
              </a:r>
              <a:endParaRPr lang="en-US" dirty="0"/>
            </a:p>
          </p:txBody>
        </p:sp>
      </p:grpSp>
      <p:sp>
        <p:nvSpPr>
          <p:cNvPr id="1141773" name="Rectangle 13"/>
          <p:cNvSpPr>
            <a:spLocks noChangeArrowheads="1"/>
          </p:cNvSpPr>
          <p:nvPr/>
        </p:nvSpPr>
        <p:spPr bwMode="auto">
          <a:xfrm>
            <a:off x="8459788" y="2060575"/>
            <a:ext cx="504825" cy="1081088"/>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1141774" name="Rectangle 14"/>
          <p:cNvSpPr>
            <a:spLocks noChangeArrowheads="1"/>
          </p:cNvSpPr>
          <p:nvPr/>
        </p:nvSpPr>
        <p:spPr bwMode="auto">
          <a:xfrm>
            <a:off x="179388" y="2060575"/>
            <a:ext cx="504825" cy="1081088"/>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1141775" name="Text Box 15"/>
          <p:cNvSpPr txBox="1">
            <a:spLocks noChangeArrowheads="1"/>
          </p:cNvSpPr>
          <p:nvPr/>
        </p:nvSpPr>
        <p:spPr bwMode="auto">
          <a:xfrm>
            <a:off x="2075996" y="5734997"/>
            <a:ext cx="4980851" cy="646331"/>
          </a:xfrm>
          <a:prstGeom prst="rect">
            <a:avLst/>
          </a:prstGeom>
          <a:noFill/>
          <a:ln w="9525">
            <a:noFill/>
            <a:miter lim="800000"/>
            <a:headEnd/>
            <a:tailEnd/>
          </a:ln>
          <a:effectLst/>
        </p:spPr>
        <p:txBody>
          <a:bodyPr wrap="none">
            <a:spAutoFit/>
          </a:bodyPr>
          <a:lstStyle/>
          <a:p>
            <a:r>
              <a:rPr lang="es-MX" sz="3600" dirty="0" smtClean="0">
                <a:solidFill>
                  <a:srgbClr val="FF0000"/>
                </a:solidFill>
              </a:rPr>
              <a:t>Completamente normal</a:t>
            </a:r>
            <a:endParaRPr lang="en-US" sz="3600" dirty="0">
              <a:solidFill>
                <a:srgbClr val="FF0000"/>
              </a:solidFill>
            </a:endParaRPr>
          </a:p>
        </p:txBody>
      </p:sp>
      <p:sp>
        <p:nvSpPr>
          <p:cNvPr id="17"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7091623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6" name="Text Box 8"/>
          <p:cNvSpPr txBox="1">
            <a:spLocks noChangeArrowheads="1"/>
          </p:cNvSpPr>
          <p:nvPr/>
        </p:nvSpPr>
        <p:spPr bwMode="auto">
          <a:xfrm>
            <a:off x="214282" y="3857628"/>
            <a:ext cx="8713788" cy="830997"/>
          </a:xfrm>
          <a:prstGeom prst="rect">
            <a:avLst/>
          </a:prstGeom>
          <a:noFill/>
          <a:ln w="9525">
            <a:noFill/>
            <a:miter lim="800000"/>
            <a:headEnd/>
            <a:tailEnd/>
          </a:ln>
          <a:effectLst/>
        </p:spPr>
        <p:txBody>
          <a:bodyPr>
            <a:spAutoFit/>
          </a:bodyPr>
          <a:lstStyle/>
          <a:p>
            <a:pPr algn="ctr"/>
            <a:r>
              <a:rPr lang="es-MX" sz="2400" b="1" dirty="0">
                <a:solidFill>
                  <a:srgbClr val="FF0000"/>
                </a:solidFill>
              </a:rPr>
              <a:t>El foco se prende y cuando la luz llega a las puertas, delantera y trasera, estas se abren</a:t>
            </a:r>
            <a:endParaRPr lang="en-US" sz="2400" b="1" dirty="0">
              <a:solidFill>
                <a:srgbClr val="FF0000"/>
              </a:solidFill>
            </a:endParaRPr>
          </a:p>
        </p:txBody>
      </p:sp>
      <p:grpSp>
        <p:nvGrpSpPr>
          <p:cNvPr id="2" name="Group 12"/>
          <p:cNvGrpSpPr>
            <a:grpSpLocks/>
          </p:cNvGrpSpPr>
          <p:nvPr/>
        </p:nvGrpSpPr>
        <p:grpSpPr bwMode="auto">
          <a:xfrm>
            <a:off x="611188" y="1046163"/>
            <a:ext cx="8064500" cy="1951037"/>
            <a:chOff x="385" y="659"/>
            <a:chExt cx="5080" cy="1955"/>
          </a:xfrm>
        </p:grpSpPr>
        <p:sp>
          <p:nvSpPr>
            <p:cNvPr id="1143811" name="Rectangle 3"/>
            <p:cNvSpPr>
              <a:spLocks noChangeArrowheads="1"/>
            </p:cNvSpPr>
            <p:nvPr/>
          </p:nvSpPr>
          <p:spPr bwMode="auto">
            <a:xfrm>
              <a:off x="385" y="1661"/>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3812" name="Line 4"/>
            <p:cNvSpPr>
              <a:spLocks noChangeShapeType="1"/>
            </p:cNvSpPr>
            <p:nvPr/>
          </p:nvSpPr>
          <p:spPr bwMode="auto">
            <a:xfrm>
              <a:off x="2018" y="981"/>
              <a:ext cx="1769" cy="0"/>
            </a:xfrm>
            <a:prstGeom prst="line">
              <a:avLst/>
            </a:prstGeom>
            <a:noFill/>
            <a:ln w="76200">
              <a:solidFill>
                <a:srgbClr val="000066"/>
              </a:solidFill>
              <a:round/>
              <a:headEnd/>
              <a:tailEnd type="triangle" w="med" len="med"/>
            </a:ln>
            <a:effectLst/>
          </p:spPr>
          <p:txBody>
            <a:bodyPr/>
            <a:lstStyle/>
            <a:p>
              <a:endParaRPr lang="es-MX"/>
            </a:p>
          </p:txBody>
        </p:sp>
        <p:sp>
          <p:nvSpPr>
            <p:cNvPr id="1143813" name="Litebulb"/>
            <p:cNvSpPr>
              <a:spLocks noEditPoints="1" noChangeArrowheads="1"/>
            </p:cNvSpPr>
            <p:nvPr/>
          </p:nvSpPr>
          <p:spPr bwMode="auto">
            <a:xfrm>
              <a:off x="2744" y="1933"/>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3814" name="Line 6"/>
            <p:cNvSpPr>
              <a:spLocks noChangeShapeType="1"/>
            </p:cNvSpPr>
            <p:nvPr/>
          </p:nvSpPr>
          <p:spPr bwMode="auto">
            <a:xfrm>
              <a:off x="3288" y="2115"/>
              <a:ext cx="1089" cy="0"/>
            </a:xfrm>
            <a:prstGeom prst="line">
              <a:avLst/>
            </a:prstGeom>
            <a:noFill/>
            <a:ln w="9525">
              <a:solidFill>
                <a:schemeClr val="tx1"/>
              </a:solidFill>
              <a:round/>
              <a:headEnd/>
              <a:tailEnd type="triangle" w="med" len="med"/>
            </a:ln>
            <a:effectLst/>
          </p:spPr>
          <p:txBody>
            <a:bodyPr/>
            <a:lstStyle/>
            <a:p>
              <a:endParaRPr lang="es-MX"/>
            </a:p>
          </p:txBody>
        </p:sp>
        <p:sp>
          <p:nvSpPr>
            <p:cNvPr id="1143815" name="Line 7"/>
            <p:cNvSpPr>
              <a:spLocks noChangeShapeType="1"/>
            </p:cNvSpPr>
            <p:nvPr/>
          </p:nvSpPr>
          <p:spPr bwMode="auto">
            <a:xfrm flipH="1">
              <a:off x="1429" y="2115"/>
              <a:ext cx="1088" cy="0"/>
            </a:xfrm>
            <a:prstGeom prst="line">
              <a:avLst/>
            </a:prstGeom>
            <a:noFill/>
            <a:ln w="9525">
              <a:solidFill>
                <a:schemeClr val="tx1"/>
              </a:solidFill>
              <a:round/>
              <a:headEnd/>
              <a:tailEnd type="triangle" w="med" len="med"/>
            </a:ln>
            <a:effectLst/>
          </p:spPr>
          <p:txBody>
            <a:bodyPr/>
            <a:lstStyle/>
            <a:p>
              <a:endParaRPr lang="es-MX"/>
            </a:p>
          </p:txBody>
        </p:sp>
        <p:sp>
          <p:nvSpPr>
            <p:cNvPr id="1143817" name="Text Box 9"/>
            <p:cNvSpPr txBox="1">
              <a:spLocks noChangeArrowheads="1"/>
            </p:cNvSpPr>
            <p:nvPr/>
          </p:nvSpPr>
          <p:spPr bwMode="auto">
            <a:xfrm>
              <a:off x="1847" y="659"/>
              <a:ext cx="2212" cy="367"/>
            </a:xfrm>
            <a:prstGeom prst="rect">
              <a:avLst/>
            </a:prstGeom>
            <a:noFill/>
            <a:ln w="9525">
              <a:noFill/>
              <a:miter lim="800000"/>
              <a:headEnd/>
              <a:tailEnd/>
            </a:ln>
            <a:effectLst/>
          </p:spPr>
          <p:txBody>
            <a:bodyPr wrap="none">
              <a:spAutoFit/>
            </a:bodyPr>
            <a:lstStyle/>
            <a:p>
              <a:r>
                <a:rPr lang="es-MX">
                  <a:solidFill>
                    <a:schemeClr val="accent2"/>
                  </a:solidFill>
                </a:rPr>
                <a:t>Velocidad del tren: 290,000 km/s</a:t>
              </a:r>
              <a:endParaRPr lang="en-US">
                <a:solidFill>
                  <a:schemeClr val="accent2"/>
                </a:solidFill>
              </a:endParaRPr>
            </a:p>
          </p:txBody>
        </p:sp>
        <p:sp>
          <p:nvSpPr>
            <p:cNvPr id="1143818" name="Line 10"/>
            <p:cNvSpPr>
              <a:spLocks noChangeShapeType="1"/>
            </p:cNvSpPr>
            <p:nvPr/>
          </p:nvSpPr>
          <p:spPr bwMode="auto">
            <a:xfrm>
              <a:off x="385" y="1570"/>
              <a:ext cx="5035" cy="0"/>
            </a:xfrm>
            <a:prstGeom prst="line">
              <a:avLst/>
            </a:prstGeom>
            <a:noFill/>
            <a:ln w="9525">
              <a:solidFill>
                <a:srgbClr val="FF00FF"/>
              </a:solidFill>
              <a:prstDash val="sysDot"/>
              <a:round/>
              <a:headEnd type="triangle" w="med" len="med"/>
              <a:tailEnd type="triangle" w="med" len="med"/>
            </a:ln>
            <a:effectLst/>
          </p:spPr>
          <p:txBody>
            <a:bodyPr/>
            <a:lstStyle/>
            <a:p>
              <a:endParaRPr lang="es-MX"/>
            </a:p>
          </p:txBody>
        </p:sp>
        <p:sp>
          <p:nvSpPr>
            <p:cNvPr id="1143819" name="Text Box 11"/>
            <p:cNvSpPr txBox="1">
              <a:spLocks noChangeArrowheads="1"/>
            </p:cNvSpPr>
            <p:nvPr/>
          </p:nvSpPr>
          <p:spPr bwMode="auto">
            <a:xfrm>
              <a:off x="1882" y="1252"/>
              <a:ext cx="2020" cy="368"/>
            </a:xfrm>
            <a:prstGeom prst="rect">
              <a:avLst/>
            </a:prstGeom>
            <a:noFill/>
            <a:ln w="9525">
              <a:noFill/>
              <a:miter lim="800000"/>
              <a:headEnd/>
              <a:tailEnd/>
            </a:ln>
            <a:effectLst/>
          </p:spPr>
          <p:txBody>
            <a:bodyPr wrap="none">
              <a:spAutoFit/>
            </a:bodyPr>
            <a:lstStyle/>
            <a:p>
              <a:r>
                <a:rPr lang="es-MX">
                  <a:solidFill>
                    <a:srgbClr val="FF00FF"/>
                  </a:solidFill>
                </a:rPr>
                <a:t>Longitud del tren: 300,000 km</a:t>
              </a:r>
              <a:endParaRPr lang="en-US">
                <a:solidFill>
                  <a:srgbClr val="FF00FF"/>
                </a:solidFill>
              </a:endParaRPr>
            </a:p>
          </p:txBody>
        </p:sp>
      </p:grpSp>
      <p:sp>
        <p:nvSpPr>
          <p:cNvPr id="1143821" name="Text Box 13"/>
          <p:cNvSpPr txBox="1">
            <a:spLocks noChangeArrowheads="1"/>
          </p:cNvSpPr>
          <p:nvPr/>
        </p:nvSpPr>
        <p:spPr bwMode="auto">
          <a:xfrm>
            <a:off x="1214414" y="4839970"/>
            <a:ext cx="7000924" cy="1446550"/>
          </a:xfrm>
          <a:prstGeom prst="rect">
            <a:avLst/>
          </a:prstGeom>
          <a:noFill/>
          <a:ln w="12700">
            <a:noFill/>
            <a:miter lim="800000"/>
            <a:headEnd/>
            <a:tailEnd/>
          </a:ln>
          <a:effectLst/>
        </p:spPr>
        <p:txBody>
          <a:bodyPr wrap="square">
            <a:spAutoFit/>
          </a:bodyPr>
          <a:lstStyle/>
          <a:p>
            <a:r>
              <a:rPr lang="es-MX" sz="4400" dirty="0"/>
              <a:t>¿Y qué ve el </a:t>
            </a:r>
            <a:r>
              <a:rPr lang="es-MX" sz="4400" dirty="0" smtClean="0"/>
              <a:t>cuate </a:t>
            </a:r>
            <a:r>
              <a:rPr lang="es-MX" sz="4400" dirty="0"/>
              <a:t>que está parado en el anden?</a:t>
            </a:r>
            <a:endParaRPr lang="en-US" sz="4400" dirty="0"/>
          </a:p>
        </p:txBody>
      </p:sp>
      <p:sp>
        <p:nvSpPr>
          <p:cNvPr id="16"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27384530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5" name="Text Box 3"/>
          <p:cNvSpPr txBox="1">
            <a:spLocks noChangeArrowheads="1"/>
          </p:cNvSpPr>
          <p:nvPr/>
        </p:nvSpPr>
        <p:spPr bwMode="auto">
          <a:xfrm>
            <a:off x="142844" y="1393846"/>
            <a:ext cx="8858312" cy="4524315"/>
          </a:xfrm>
          <a:prstGeom prst="rect">
            <a:avLst/>
          </a:prstGeom>
          <a:noFill/>
          <a:ln w="9525">
            <a:noFill/>
            <a:miter lim="800000"/>
            <a:headEnd/>
            <a:tailEnd/>
          </a:ln>
          <a:effectLst/>
        </p:spPr>
        <p:txBody>
          <a:bodyPr wrap="square">
            <a:spAutoFit/>
          </a:bodyPr>
          <a:lstStyle/>
          <a:p>
            <a:pPr>
              <a:buFontTx/>
              <a:buChar char="•"/>
            </a:pPr>
            <a:r>
              <a:rPr lang="es-MX" sz="3600" dirty="0"/>
              <a:t>La velocidad de la luz es 300,000 km/s para todos los observadores, independientemente de su estado de movimiento.</a:t>
            </a:r>
            <a:br>
              <a:rPr lang="es-MX" sz="3600" dirty="0"/>
            </a:br>
            <a:r>
              <a:rPr lang="es-MX" sz="3600" dirty="0"/>
              <a:t>El cuate en el anden la ve a 300,000 km/s</a:t>
            </a:r>
          </a:p>
          <a:p>
            <a:pPr>
              <a:buFontTx/>
              <a:buChar char="•"/>
            </a:pPr>
            <a:endParaRPr lang="es-MX" sz="3600" dirty="0"/>
          </a:p>
          <a:p>
            <a:r>
              <a:rPr lang="es-MX" sz="3600" dirty="0">
                <a:solidFill>
                  <a:schemeClr val="accent2"/>
                </a:solidFill>
              </a:rPr>
              <a:t>Este es uno de los dos postulados de Einstein</a:t>
            </a:r>
          </a:p>
        </p:txBody>
      </p:sp>
      <p:sp>
        <p:nvSpPr>
          <p:cNvPr id="4" name="WordArt 2"/>
          <p:cNvSpPr>
            <a:spLocks noChangeArrowheads="1" noChangeShapeType="1" noTextEdit="1"/>
          </p:cNvSpPr>
          <p:nvPr/>
        </p:nvSpPr>
        <p:spPr bwMode="auto">
          <a:xfrm>
            <a:off x="419760" y="260351"/>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321491095"/>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Text Box 3"/>
          <p:cNvSpPr txBox="1">
            <a:spLocks noChangeArrowheads="1"/>
          </p:cNvSpPr>
          <p:nvPr/>
        </p:nvSpPr>
        <p:spPr bwMode="auto">
          <a:xfrm>
            <a:off x="468313" y="1074738"/>
            <a:ext cx="7942262" cy="2282825"/>
          </a:xfrm>
          <a:prstGeom prst="rect">
            <a:avLst/>
          </a:prstGeom>
          <a:noFill/>
          <a:ln w="9525">
            <a:noFill/>
            <a:miter lim="800000"/>
            <a:headEnd/>
            <a:tailEnd/>
          </a:ln>
          <a:effectLst/>
        </p:spPr>
        <p:txBody>
          <a:bodyPr>
            <a:spAutoFit/>
          </a:bodyPr>
          <a:lstStyle/>
          <a:p>
            <a:pPr>
              <a:buFontTx/>
              <a:buChar char="•"/>
            </a:pPr>
            <a:r>
              <a:rPr lang="es-MX" sz="2400"/>
              <a:t>La velocidad de la luz es 300,000 km/s para todos los observadores, independientemente del estado de movimiento</a:t>
            </a:r>
          </a:p>
          <a:p>
            <a:pPr>
              <a:buFontTx/>
              <a:buChar char="•"/>
            </a:pPr>
            <a:r>
              <a:rPr lang="es-MX" sz="2400"/>
              <a:t>La parte delantera del tren se aleja del rayo de luz a 290,000 km/s, así que el cuate en el anden ve que el haz de luz tarda 15 segundos en llegar a la puerta delantera</a:t>
            </a:r>
            <a:endParaRPr lang="en-US" sz="2400"/>
          </a:p>
        </p:txBody>
      </p:sp>
      <p:grpSp>
        <p:nvGrpSpPr>
          <p:cNvPr id="2" name="Group 10"/>
          <p:cNvGrpSpPr>
            <a:grpSpLocks/>
          </p:cNvGrpSpPr>
          <p:nvPr/>
        </p:nvGrpSpPr>
        <p:grpSpPr bwMode="auto">
          <a:xfrm>
            <a:off x="468313" y="4005263"/>
            <a:ext cx="6480175" cy="1152525"/>
            <a:chOff x="295" y="2296"/>
            <a:chExt cx="5080" cy="953"/>
          </a:xfrm>
        </p:grpSpPr>
        <p:sp>
          <p:nvSpPr>
            <p:cNvPr id="1145862" name="Rectangle 6"/>
            <p:cNvSpPr>
              <a:spLocks noChangeArrowheads="1"/>
            </p:cNvSpPr>
            <p:nvPr/>
          </p:nvSpPr>
          <p:spPr bwMode="auto">
            <a:xfrm>
              <a:off x="295" y="2296"/>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5863" name="Litebulb"/>
            <p:cNvSpPr>
              <a:spLocks noEditPoints="1" noChangeArrowheads="1"/>
            </p:cNvSpPr>
            <p:nvPr/>
          </p:nvSpPr>
          <p:spPr bwMode="auto">
            <a:xfrm>
              <a:off x="2654" y="2568"/>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5864" name="Line 8"/>
            <p:cNvSpPr>
              <a:spLocks noChangeShapeType="1"/>
            </p:cNvSpPr>
            <p:nvPr/>
          </p:nvSpPr>
          <p:spPr bwMode="auto">
            <a:xfrm>
              <a:off x="3198" y="2750"/>
              <a:ext cx="1089" cy="0"/>
            </a:xfrm>
            <a:prstGeom prst="line">
              <a:avLst/>
            </a:prstGeom>
            <a:noFill/>
            <a:ln w="9525">
              <a:solidFill>
                <a:schemeClr val="tx1"/>
              </a:solidFill>
              <a:round/>
              <a:headEnd/>
              <a:tailEnd type="triangle" w="med" len="med"/>
            </a:ln>
            <a:effectLst/>
          </p:spPr>
          <p:txBody>
            <a:bodyPr/>
            <a:lstStyle/>
            <a:p>
              <a:endParaRPr lang="es-MX"/>
            </a:p>
          </p:txBody>
        </p:sp>
        <p:sp>
          <p:nvSpPr>
            <p:cNvPr id="1145865" name="Line 9"/>
            <p:cNvSpPr>
              <a:spLocks noChangeShapeType="1"/>
            </p:cNvSpPr>
            <p:nvPr/>
          </p:nvSpPr>
          <p:spPr bwMode="auto">
            <a:xfrm flipH="1">
              <a:off x="1339" y="2750"/>
              <a:ext cx="1088" cy="0"/>
            </a:xfrm>
            <a:prstGeom prst="line">
              <a:avLst/>
            </a:prstGeom>
            <a:noFill/>
            <a:ln w="9525">
              <a:solidFill>
                <a:schemeClr val="tx1"/>
              </a:solidFill>
              <a:round/>
              <a:headEnd/>
              <a:tailEnd type="triangle" w="med" len="med"/>
            </a:ln>
            <a:effectLst/>
          </p:spPr>
          <p:txBody>
            <a:bodyPr/>
            <a:lstStyle/>
            <a:p>
              <a:endParaRPr lang="es-MX"/>
            </a:p>
          </p:txBody>
        </p:sp>
      </p:grpSp>
      <p:sp>
        <p:nvSpPr>
          <p:cNvPr id="1145867" name="Line 11"/>
          <p:cNvSpPr>
            <a:spLocks noChangeShapeType="1"/>
          </p:cNvSpPr>
          <p:nvPr/>
        </p:nvSpPr>
        <p:spPr bwMode="auto">
          <a:xfrm>
            <a:off x="7092950" y="4365625"/>
            <a:ext cx="1295400" cy="0"/>
          </a:xfrm>
          <a:prstGeom prst="line">
            <a:avLst/>
          </a:prstGeom>
          <a:noFill/>
          <a:ln w="57150">
            <a:solidFill>
              <a:schemeClr val="tx1"/>
            </a:solidFill>
            <a:round/>
            <a:headEnd/>
            <a:tailEnd type="triangle" w="med" len="med"/>
          </a:ln>
          <a:effectLst/>
        </p:spPr>
        <p:txBody>
          <a:bodyPr/>
          <a:lstStyle/>
          <a:p>
            <a:endParaRPr lang="es-MX"/>
          </a:p>
        </p:txBody>
      </p:sp>
      <p:sp>
        <p:nvSpPr>
          <p:cNvPr id="1145868" name="Text Box 12"/>
          <p:cNvSpPr txBox="1">
            <a:spLocks noChangeArrowheads="1"/>
          </p:cNvSpPr>
          <p:nvPr/>
        </p:nvSpPr>
        <p:spPr bwMode="auto">
          <a:xfrm>
            <a:off x="393606" y="5594350"/>
            <a:ext cx="8362950" cy="714375"/>
          </a:xfrm>
          <a:prstGeom prst="rect">
            <a:avLst/>
          </a:prstGeom>
          <a:solidFill>
            <a:srgbClr val="FFFF00"/>
          </a:solidFill>
          <a:ln w="12700">
            <a:noFill/>
            <a:miter lim="800000"/>
            <a:headEnd/>
            <a:tailEnd/>
          </a:ln>
          <a:effectLst/>
        </p:spPr>
        <p:txBody>
          <a:bodyPr wrap="none">
            <a:spAutoFit/>
          </a:bodyPr>
          <a:lstStyle/>
          <a:p>
            <a:r>
              <a:rPr lang="es-MX" sz="2000" dirty="0"/>
              <a:t>La puerta delantera del tren se aleja y a la luz “le cuesta más” alcanzarla</a:t>
            </a:r>
          </a:p>
          <a:p>
            <a:r>
              <a:rPr lang="es-MX" sz="2000" dirty="0"/>
              <a:t>Tarda 15 segundos</a:t>
            </a:r>
            <a:endParaRPr lang="en-US" sz="2000" dirty="0"/>
          </a:p>
        </p:txBody>
      </p:sp>
      <p:sp>
        <p:nvSpPr>
          <p:cNvPr id="12" name="WordArt 2"/>
          <p:cNvSpPr>
            <a:spLocks noChangeArrowheads="1" noChangeShapeType="1" noTextEdit="1"/>
          </p:cNvSpPr>
          <p:nvPr/>
        </p:nvSpPr>
        <p:spPr bwMode="auto">
          <a:xfrm>
            <a:off x="419760" y="260351"/>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1493826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7" name="Text Box 3"/>
          <p:cNvSpPr txBox="1">
            <a:spLocks noChangeArrowheads="1"/>
          </p:cNvSpPr>
          <p:nvPr/>
        </p:nvSpPr>
        <p:spPr bwMode="auto">
          <a:xfrm>
            <a:off x="468313" y="1074738"/>
            <a:ext cx="7942262" cy="2647950"/>
          </a:xfrm>
          <a:prstGeom prst="rect">
            <a:avLst/>
          </a:prstGeom>
          <a:noFill/>
          <a:ln w="9525">
            <a:noFill/>
            <a:miter lim="800000"/>
            <a:headEnd/>
            <a:tailEnd/>
          </a:ln>
          <a:effectLst/>
        </p:spPr>
        <p:txBody>
          <a:bodyPr>
            <a:spAutoFit/>
          </a:bodyPr>
          <a:lstStyle/>
          <a:p>
            <a:pPr>
              <a:buFontTx/>
              <a:buChar char="•"/>
            </a:pPr>
            <a:r>
              <a:rPr lang="es-MX" sz="2400"/>
              <a:t>La velocidad de la luz es 300,000 km/s para todos los observadores, independientemente del estado de movimiento</a:t>
            </a:r>
          </a:p>
          <a:p>
            <a:pPr>
              <a:buFontTx/>
              <a:buChar char="•"/>
            </a:pPr>
            <a:r>
              <a:rPr lang="es-MX" sz="2400"/>
              <a:t>La parte trasera del tren se acerca al rayo de luz a 290,000 km/s, así que el cuate en el anden ve que el haz de luz tarda 0.254 segundos en llegar a la puerta delantera</a:t>
            </a:r>
            <a:endParaRPr lang="en-US" sz="2400"/>
          </a:p>
        </p:txBody>
      </p:sp>
      <p:grpSp>
        <p:nvGrpSpPr>
          <p:cNvPr id="2" name="Group 4"/>
          <p:cNvGrpSpPr>
            <a:grpSpLocks/>
          </p:cNvGrpSpPr>
          <p:nvPr/>
        </p:nvGrpSpPr>
        <p:grpSpPr bwMode="auto">
          <a:xfrm>
            <a:off x="1258888" y="3933825"/>
            <a:ext cx="6480175" cy="1152525"/>
            <a:chOff x="295" y="2296"/>
            <a:chExt cx="5080" cy="953"/>
          </a:xfrm>
        </p:grpSpPr>
        <p:sp>
          <p:nvSpPr>
            <p:cNvPr id="1147909" name="Rectangle 5"/>
            <p:cNvSpPr>
              <a:spLocks noChangeArrowheads="1"/>
            </p:cNvSpPr>
            <p:nvPr/>
          </p:nvSpPr>
          <p:spPr bwMode="auto">
            <a:xfrm>
              <a:off x="295" y="2296"/>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7910" name="Litebulb"/>
            <p:cNvSpPr>
              <a:spLocks noEditPoints="1" noChangeArrowheads="1"/>
            </p:cNvSpPr>
            <p:nvPr/>
          </p:nvSpPr>
          <p:spPr bwMode="auto">
            <a:xfrm>
              <a:off x="2654" y="2568"/>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7911" name="Line 7"/>
            <p:cNvSpPr>
              <a:spLocks noChangeShapeType="1"/>
            </p:cNvSpPr>
            <p:nvPr/>
          </p:nvSpPr>
          <p:spPr bwMode="auto">
            <a:xfrm>
              <a:off x="3198" y="2750"/>
              <a:ext cx="1089" cy="0"/>
            </a:xfrm>
            <a:prstGeom prst="line">
              <a:avLst/>
            </a:prstGeom>
            <a:noFill/>
            <a:ln w="9525">
              <a:solidFill>
                <a:schemeClr val="tx1"/>
              </a:solidFill>
              <a:round/>
              <a:headEnd/>
              <a:tailEnd type="triangle" w="med" len="med"/>
            </a:ln>
            <a:effectLst/>
          </p:spPr>
          <p:txBody>
            <a:bodyPr/>
            <a:lstStyle/>
            <a:p>
              <a:endParaRPr lang="es-MX"/>
            </a:p>
          </p:txBody>
        </p:sp>
        <p:sp>
          <p:nvSpPr>
            <p:cNvPr id="1147912" name="Line 8"/>
            <p:cNvSpPr>
              <a:spLocks noChangeShapeType="1"/>
            </p:cNvSpPr>
            <p:nvPr/>
          </p:nvSpPr>
          <p:spPr bwMode="auto">
            <a:xfrm flipH="1">
              <a:off x="1339" y="2750"/>
              <a:ext cx="1088" cy="0"/>
            </a:xfrm>
            <a:prstGeom prst="line">
              <a:avLst/>
            </a:prstGeom>
            <a:noFill/>
            <a:ln w="9525">
              <a:solidFill>
                <a:schemeClr val="tx1"/>
              </a:solidFill>
              <a:round/>
              <a:headEnd/>
              <a:tailEnd type="triangle" w="med" len="med"/>
            </a:ln>
            <a:effectLst/>
          </p:spPr>
          <p:txBody>
            <a:bodyPr/>
            <a:lstStyle/>
            <a:p>
              <a:endParaRPr lang="es-MX"/>
            </a:p>
          </p:txBody>
        </p:sp>
      </p:grpSp>
      <p:sp>
        <p:nvSpPr>
          <p:cNvPr id="1147913" name="Line 9"/>
          <p:cNvSpPr>
            <a:spLocks noChangeShapeType="1"/>
          </p:cNvSpPr>
          <p:nvPr/>
        </p:nvSpPr>
        <p:spPr bwMode="auto">
          <a:xfrm>
            <a:off x="1331913" y="4149725"/>
            <a:ext cx="1295400" cy="0"/>
          </a:xfrm>
          <a:prstGeom prst="line">
            <a:avLst/>
          </a:prstGeom>
          <a:noFill/>
          <a:ln w="57150">
            <a:solidFill>
              <a:schemeClr val="tx1"/>
            </a:solidFill>
            <a:round/>
            <a:headEnd/>
            <a:tailEnd type="triangle" w="med" len="med"/>
          </a:ln>
          <a:effectLst/>
        </p:spPr>
        <p:txBody>
          <a:bodyPr/>
          <a:lstStyle/>
          <a:p>
            <a:endParaRPr lang="es-MX"/>
          </a:p>
        </p:txBody>
      </p:sp>
      <p:sp>
        <p:nvSpPr>
          <p:cNvPr id="1147914" name="Text Box 10"/>
          <p:cNvSpPr txBox="1">
            <a:spLocks noChangeArrowheads="1"/>
          </p:cNvSpPr>
          <p:nvPr/>
        </p:nvSpPr>
        <p:spPr bwMode="auto">
          <a:xfrm>
            <a:off x="323850" y="5594350"/>
            <a:ext cx="8599488" cy="714375"/>
          </a:xfrm>
          <a:prstGeom prst="rect">
            <a:avLst/>
          </a:prstGeom>
          <a:solidFill>
            <a:srgbClr val="FFFF00"/>
          </a:solidFill>
          <a:ln w="12700">
            <a:noFill/>
            <a:miter lim="800000"/>
            <a:headEnd/>
            <a:tailEnd/>
          </a:ln>
          <a:effectLst/>
        </p:spPr>
        <p:txBody>
          <a:bodyPr wrap="none">
            <a:spAutoFit/>
          </a:bodyPr>
          <a:lstStyle/>
          <a:p>
            <a:r>
              <a:rPr lang="es-MX" sz="2000" dirty="0"/>
              <a:t>La puerta trasera del tren se acerca y a la luz “le cuesta menos” alcanzarla</a:t>
            </a:r>
          </a:p>
          <a:p>
            <a:r>
              <a:rPr lang="es-MX" sz="2000" dirty="0"/>
              <a:t>Tarda 0.254 segundos</a:t>
            </a:r>
            <a:endParaRPr lang="en-US" sz="2000" dirty="0"/>
          </a:p>
        </p:txBody>
      </p:sp>
      <p:sp>
        <p:nvSpPr>
          <p:cNvPr id="12" name="WordArt 2"/>
          <p:cNvSpPr>
            <a:spLocks noChangeArrowheads="1" noChangeShapeType="1" noTextEdit="1"/>
          </p:cNvSpPr>
          <p:nvPr/>
        </p:nvSpPr>
        <p:spPr bwMode="auto">
          <a:xfrm>
            <a:off x="419760" y="260351"/>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401341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17940559"/>
              </p:ext>
            </p:extLst>
          </p:nvPr>
        </p:nvGraphicFramePr>
        <p:xfrm>
          <a:off x="197075" y="1226194"/>
          <a:ext cx="8678412" cy="4320583"/>
        </p:xfrm>
        <a:graphic>
          <a:graphicData uri="http://schemas.openxmlformats.org/presentationml/2006/ole">
            <mc:AlternateContent xmlns:mc="http://schemas.openxmlformats.org/markup-compatibility/2006">
              <mc:Choice xmlns:v="urn:schemas-microsoft-com:vml" Requires="v">
                <p:oleObj spid="_x0000_s5558283" name="Equation" r:id="rId3" imgW="2616120" imgH="1269720" progId="Equation.DSMT4">
                  <p:embed/>
                </p:oleObj>
              </mc:Choice>
              <mc:Fallback>
                <p:oleObj name="Equation" r:id="rId3" imgW="2616120" imgH="1269720" progId="Equation.DSMT4">
                  <p:embed/>
                  <p:pic>
                    <p:nvPicPr>
                      <p:cNvPr id="0" name=""/>
                      <p:cNvPicPr>
                        <a:picLocks noChangeAspect="1" noChangeArrowheads="1"/>
                      </p:cNvPicPr>
                      <p:nvPr/>
                    </p:nvPicPr>
                    <p:blipFill>
                      <a:blip r:embed="rId4"/>
                      <a:srcRect/>
                      <a:stretch>
                        <a:fillRect/>
                      </a:stretch>
                    </p:blipFill>
                    <p:spPr bwMode="auto">
                      <a:xfrm>
                        <a:off x="197075" y="1226194"/>
                        <a:ext cx="8678412" cy="43205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WordArt 5"/>
          <p:cNvSpPr>
            <a:spLocks noChangeArrowheads="1" noChangeShapeType="1" noTextEdit="1"/>
          </p:cNvSpPr>
          <p:nvPr/>
        </p:nvSpPr>
        <p:spPr bwMode="auto">
          <a:xfrm>
            <a:off x="1205433" y="197541"/>
            <a:ext cx="6723916"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Un átomo radioactivo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503144962"/>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1" name="Text Box 3"/>
          <p:cNvSpPr txBox="1">
            <a:spLocks noChangeArrowheads="1"/>
          </p:cNvSpPr>
          <p:nvPr/>
        </p:nvSpPr>
        <p:spPr bwMode="auto">
          <a:xfrm>
            <a:off x="395288" y="1141413"/>
            <a:ext cx="8329612" cy="2677656"/>
          </a:xfrm>
          <a:prstGeom prst="rect">
            <a:avLst/>
          </a:prstGeom>
          <a:noFill/>
          <a:ln w="9525">
            <a:noFill/>
            <a:miter lim="800000"/>
            <a:headEnd/>
            <a:tailEnd/>
          </a:ln>
          <a:effectLst/>
        </p:spPr>
        <p:txBody>
          <a:bodyPr>
            <a:spAutoFit/>
          </a:bodyPr>
          <a:lstStyle/>
          <a:p>
            <a:pPr>
              <a:buFontTx/>
              <a:buChar char="•"/>
            </a:pPr>
            <a:r>
              <a:rPr lang="es-MX" sz="2400" dirty="0"/>
              <a:t>Para el mono dentro del tren las dos puertas se abren al mismo tiempo, </a:t>
            </a:r>
            <a:r>
              <a:rPr lang="es-MX" sz="2400" dirty="0" smtClean="0"/>
              <a:t>0.5 </a:t>
            </a:r>
            <a:r>
              <a:rPr lang="es-MX" sz="2400" dirty="0"/>
              <a:t>segundos después de que se prendió el foco</a:t>
            </a:r>
          </a:p>
          <a:p>
            <a:pPr>
              <a:buFontTx/>
              <a:buChar char="•"/>
            </a:pPr>
            <a:endParaRPr lang="es-MX" sz="2400" dirty="0"/>
          </a:p>
          <a:p>
            <a:pPr>
              <a:buFontTx/>
              <a:buChar char="•"/>
            </a:pPr>
            <a:r>
              <a:rPr lang="es-MX" sz="2400" dirty="0"/>
              <a:t>Para el cuate en el anden, se prende el foco y 0.254 segundos después se abre la puerta trasera y a los 15 segundos se abre la delantera</a:t>
            </a:r>
            <a:endParaRPr lang="en-US" sz="2400" dirty="0"/>
          </a:p>
        </p:txBody>
      </p:sp>
      <p:sp>
        <p:nvSpPr>
          <p:cNvPr id="1138692" name="Text Box 4"/>
          <p:cNvSpPr txBox="1">
            <a:spLocks noChangeArrowheads="1"/>
          </p:cNvSpPr>
          <p:nvPr/>
        </p:nvSpPr>
        <p:spPr bwMode="auto">
          <a:xfrm>
            <a:off x="960438" y="4240213"/>
            <a:ext cx="7015162" cy="720725"/>
          </a:xfrm>
          <a:prstGeom prst="rect">
            <a:avLst/>
          </a:prstGeom>
          <a:solidFill>
            <a:srgbClr val="FFFF00"/>
          </a:solidFill>
          <a:ln w="19050">
            <a:noFill/>
            <a:miter lim="800000"/>
            <a:headEnd/>
            <a:tailEnd/>
          </a:ln>
          <a:effectLst/>
        </p:spPr>
        <p:txBody>
          <a:bodyPr wrap="none">
            <a:spAutoFit/>
          </a:bodyPr>
          <a:lstStyle/>
          <a:p>
            <a:r>
              <a:rPr lang="es-MX" sz="4000" dirty="0"/>
              <a:t>¡¡¡¡¡¡¡Increíble, pero cierto!!!!!!!</a:t>
            </a:r>
            <a:endParaRPr lang="en-US" sz="4000" dirty="0"/>
          </a:p>
        </p:txBody>
      </p:sp>
      <p:sp>
        <p:nvSpPr>
          <p:cNvPr id="1138693" name="Text Box 5"/>
          <p:cNvSpPr txBox="1">
            <a:spLocks noChangeArrowheads="1"/>
          </p:cNvSpPr>
          <p:nvPr/>
        </p:nvSpPr>
        <p:spPr bwMode="auto">
          <a:xfrm>
            <a:off x="539750" y="5300663"/>
            <a:ext cx="7648575" cy="1066800"/>
          </a:xfrm>
          <a:prstGeom prst="rect">
            <a:avLst/>
          </a:prstGeom>
          <a:noFill/>
          <a:ln w="9525">
            <a:noFill/>
            <a:miter lim="800000"/>
            <a:headEnd/>
            <a:tailEnd/>
          </a:ln>
          <a:effectLst/>
        </p:spPr>
        <p:txBody>
          <a:bodyPr>
            <a:spAutoFit/>
          </a:bodyPr>
          <a:lstStyle/>
          <a:p>
            <a:r>
              <a:rPr lang="es-MX" sz="3200"/>
              <a:t>La simultaneidad, tan aferrada a nuestro sentido común, es relativa</a:t>
            </a:r>
            <a:endParaRPr lang="en-US" sz="3200"/>
          </a:p>
        </p:txBody>
      </p:sp>
      <p:sp>
        <p:nvSpPr>
          <p:cNvPr id="7" name="WordArt 2"/>
          <p:cNvSpPr>
            <a:spLocks noChangeArrowheads="1" noChangeShapeType="1" noTextEdit="1"/>
          </p:cNvSpPr>
          <p:nvPr/>
        </p:nvSpPr>
        <p:spPr bwMode="auto">
          <a:xfrm>
            <a:off x="419760" y="260351"/>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Einstein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407180550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3" name="Text Box 5"/>
          <p:cNvSpPr txBox="1">
            <a:spLocks noChangeArrowheads="1"/>
          </p:cNvSpPr>
          <p:nvPr/>
        </p:nvSpPr>
        <p:spPr bwMode="auto">
          <a:xfrm>
            <a:off x="285720" y="1313811"/>
            <a:ext cx="8643997" cy="4862870"/>
          </a:xfrm>
          <a:prstGeom prst="rect">
            <a:avLst/>
          </a:prstGeom>
          <a:noFill/>
          <a:ln w="9525">
            <a:noFill/>
            <a:miter lim="800000"/>
            <a:headEnd/>
            <a:tailEnd/>
          </a:ln>
          <a:effectLst/>
        </p:spPr>
        <p:txBody>
          <a:bodyPr wrap="square">
            <a:spAutoFit/>
          </a:bodyPr>
          <a:lstStyle/>
          <a:p>
            <a:pPr>
              <a:spcBef>
                <a:spcPts val="1800"/>
              </a:spcBef>
            </a:pPr>
            <a:r>
              <a:rPr lang="es-MX" sz="4000" dirty="0"/>
              <a:t>Si ponemos la velocidad del tren igual a 299,000 km/s, los tiempos son:</a:t>
            </a:r>
          </a:p>
          <a:p>
            <a:pPr>
              <a:spcBef>
                <a:spcPts val="1800"/>
              </a:spcBef>
              <a:buFontTx/>
              <a:buChar char="•"/>
            </a:pPr>
            <a:r>
              <a:rPr lang="es-MX" sz="4000" dirty="0" smtClean="0"/>
              <a:t>0.250 </a:t>
            </a:r>
            <a:r>
              <a:rPr lang="es-MX" sz="4000" dirty="0"/>
              <a:t>segundos para la puerta trasera</a:t>
            </a:r>
          </a:p>
          <a:p>
            <a:pPr>
              <a:spcBef>
                <a:spcPts val="1800"/>
              </a:spcBef>
              <a:buFontTx/>
              <a:buChar char="•"/>
            </a:pPr>
            <a:r>
              <a:rPr lang="es-MX" sz="4000" dirty="0" smtClean="0"/>
              <a:t>150 </a:t>
            </a:r>
            <a:r>
              <a:rPr lang="es-MX" sz="4000" dirty="0"/>
              <a:t>segundos para la puerta delantera</a:t>
            </a:r>
            <a:endParaRPr lang="en-US" sz="4000" dirty="0"/>
          </a:p>
        </p:txBody>
      </p:sp>
      <p:sp>
        <p:nvSpPr>
          <p:cNvPr id="4" name="WordArt 2"/>
          <p:cNvSpPr>
            <a:spLocks noChangeArrowheads="1" noChangeShapeType="1" noTextEdit="1"/>
          </p:cNvSpPr>
          <p:nvPr/>
        </p:nvSpPr>
        <p:spPr bwMode="auto">
          <a:xfrm>
            <a:off x="468312" y="331789"/>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Relatividad de la simultaneidad</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247044509"/>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WordArt 2"/>
          <p:cNvSpPr>
            <a:spLocks noChangeArrowheads="1" noChangeShapeType="1" noTextEdit="1"/>
          </p:cNvSpPr>
          <p:nvPr/>
        </p:nvSpPr>
        <p:spPr bwMode="auto">
          <a:xfrm>
            <a:off x="179513" y="2420938"/>
            <a:ext cx="8784976" cy="2841625"/>
          </a:xfrm>
          <a:prstGeom prst="rect">
            <a:avLst/>
          </a:prstGeom>
        </p:spPr>
        <p:txBody>
          <a:bodyPr wrap="none" fromWordArt="1">
            <a:prstTxWarp prst="textPlain">
              <a:avLst>
                <a:gd name="adj" fmla="val 50000"/>
              </a:avLst>
            </a:prstTxWarp>
          </a:bodyPr>
          <a:lstStyle/>
          <a:p>
            <a:pPr algn="ct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Muchisisimas</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gracias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por su atención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396739" name="Text Box 3"/>
          <p:cNvSpPr txBox="1">
            <a:spLocks noChangeArrowheads="1"/>
          </p:cNvSpPr>
          <p:nvPr/>
        </p:nvSpPr>
        <p:spPr bwMode="auto">
          <a:xfrm>
            <a:off x="467544" y="260648"/>
            <a:ext cx="8209284" cy="1107996"/>
          </a:xfrm>
          <a:prstGeom prst="rect">
            <a:avLst/>
          </a:prstGeom>
          <a:noFill/>
          <a:ln w="9525">
            <a:noFill/>
            <a:miter lim="800000"/>
            <a:headEnd/>
            <a:tailEnd/>
          </a:ln>
          <a:effectLst/>
        </p:spPr>
        <p:txBody>
          <a:bodyPr wrap="square">
            <a:spAutoFit/>
          </a:bodyPr>
          <a:lstStyle/>
          <a:p>
            <a:r>
              <a:rPr lang="es-MX" sz="6600" dirty="0"/>
              <a:t>feguibar@inaoep.mx</a:t>
            </a:r>
            <a:endParaRPr lang="en-US" sz="6600" dirty="0"/>
          </a:p>
        </p:txBody>
      </p:sp>
    </p:spTree>
    <p:extLst>
      <p:ext uri="{BB962C8B-B14F-4D97-AF65-F5344CB8AC3E}">
        <p14:creationId xmlns:p14="http://schemas.microsoft.com/office/powerpoint/2010/main" val="95996089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WordArt 2"/>
          <p:cNvSpPr>
            <a:spLocks noChangeArrowheads="1" noChangeShapeType="1" noTextEdit="1"/>
          </p:cNvSpPr>
          <p:nvPr/>
        </p:nvSpPr>
        <p:spPr bwMode="auto">
          <a:xfrm>
            <a:off x="2771775" y="2420938"/>
            <a:ext cx="3529013" cy="28416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FIN</a:t>
            </a:r>
          </a:p>
        </p:txBody>
      </p:sp>
      <p:sp>
        <p:nvSpPr>
          <p:cNvPr id="1396739" name="Text Box 3"/>
          <p:cNvSpPr txBox="1">
            <a:spLocks noChangeArrowheads="1"/>
          </p:cNvSpPr>
          <p:nvPr/>
        </p:nvSpPr>
        <p:spPr bwMode="auto">
          <a:xfrm>
            <a:off x="611188" y="654050"/>
            <a:ext cx="7937500" cy="1098550"/>
          </a:xfrm>
          <a:prstGeom prst="rect">
            <a:avLst/>
          </a:prstGeom>
          <a:noFill/>
          <a:ln w="9525">
            <a:noFill/>
            <a:miter lim="800000"/>
            <a:headEnd/>
            <a:tailEnd/>
          </a:ln>
          <a:effectLst/>
        </p:spPr>
        <p:txBody>
          <a:bodyPr wrap="none">
            <a:spAutoFit/>
          </a:bodyPr>
          <a:lstStyle/>
          <a:p>
            <a:r>
              <a:rPr lang="es-MX" sz="6600"/>
              <a:t>feguibar@inaoep.mx</a:t>
            </a:r>
            <a:endParaRPr lang="en-US" sz="6600"/>
          </a:p>
        </p:txBody>
      </p:sp>
    </p:spTree>
    <p:extLst>
      <p:ext uri="{BB962C8B-B14F-4D97-AF65-F5344CB8AC3E}">
        <p14:creationId xmlns:p14="http://schemas.microsoft.com/office/powerpoint/2010/main" val="30061752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WordArt 2"/>
          <p:cNvSpPr>
            <a:spLocks noChangeArrowheads="1" noChangeShapeType="1" noTextEdit="1"/>
          </p:cNvSpPr>
          <p:nvPr/>
        </p:nvSpPr>
        <p:spPr bwMode="auto">
          <a:xfrm>
            <a:off x="827584" y="619348"/>
            <a:ext cx="7258050" cy="50419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paradoja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del gato de</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Schrodinger</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7750" name="Picture 6" descr="File:Schrodinger cat in box.jpg">
            <a:hlinkClick r:id="rId2"/>
          </p:cNvPr>
          <p:cNvPicPr>
            <a:picLocks noChangeAspect="1" noChangeArrowheads="1"/>
          </p:cNvPicPr>
          <p:nvPr/>
        </p:nvPicPr>
        <p:blipFill>
          <a:blip r:embed="rId3" cstate="print"/>
          <a:srcRect/>
          <a:stretch>
            <a:fillRect/>
          </a:stretch>
        </p:blipFill>
        <p:spPr bwMode="auto">
          <a:xfrm>
            <a:off x="215901" y="184150"/>
            <a:ext cx="8712200" cy="644525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3" name="WordArt 5"/>
          <p:cNvSpPr>
            <a:spLocks noChangeArrowheads="1" noChangeShapeType="1" noTextEdit="1"/>
          </p:cNvSpPr>
          <p:nvPr/>
        </p:nvSpPr>
        <p:spPr bwMode="auto">
          <a:xfrm>
            <a:off x="396874" y="188913"/>
            <a:ext cx="8532844" cy="882634"/>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gato en la caja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69323958"/>
              </p:ext>
            </p:extLst>
          </p:nvPr>
        </p:nvGraphicFramePr>
        <p:xfrm>
          <a:off x="251520" y="1268760"/>
          <a:ext cx="8712968" cy="5040560"/>
        </p:xfrm>
        <a:graphic>
          <a:graphicData uri="http://schemas.openxmlformats.org/presentationml/2006/ole">
            <mc:AlternateContent xmlns:mc="http://schemas.openxmlformats.org/markup-compatibility/2006">
              <mc:Choice xmlns:v="urn:schemas-microsoft-com:vml" Requires="v">
                <p:oleObj spid="_x0000_s2942341" name="Equation" r:id="rId3" imgW="2679700" imgH="1511300" progId="Equation.DSMT4">
                  <p:embed/>
                </p:oleObj>
              </mc:Choice>
              <mc:Fallback>
                <p:oleObj name="Equation" r:id="rId3" imgW="2679700" imgH="15113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8712968" cy="504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6" descr="File:Schrodinger cat in box.jpg">
            <a:hlinkClick r:id="rId5"/>
          </p:cNvPr>
          <p:cNvPicPr>
            <a:picLocks noChangeAspect="1" noChangeArrowheads="1"/>
          </p:cNvPicPr>
          <p:nvPr/>
        </p:nvPicPr>
        <p:blipFill>
          <a:blip r:embed="rId6" cstate="print"/>
          <a:srcRect/>
          <a:stretch>
            <a:fillRect/>
          </a:stretch>
        </p:blipFill>
        <p:spPr bwMode="auto">
          <a:xfrm>
            <a:off x="5868144" y="4296525"/>
            <a:ext cx="2963369" cy="219228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7748" name="Picture 4" descr="File:Schrodingers cat.svg">
            <a:hlinkClick r:id="rId3"/>
          </p:cNvPr>
          <p:cNvPicPr>
            <a:picLocks noChangeAspect="1" noChangeArrowheads="1"/>
          </p:cNvPicPr>
          <p:nvPr/>
        </p:nvPicPr>
        <p:blipFill>
          <a:blip r:embed="rId4" cstate="print"/>
          <a:srcRect/>
          <a:stretch>
            <a:fillRect/>
          </a:stretch>
        </p:blipFill>
        <p:spPr bwMode="auto">
          <a:xfrm>
            <a:off x="857224" y="214290"/>
            <a:ext cx="7620000" cy="4057650"/>
          </a:xfrm>
          <a:prstGeom prst="rect">
            <a:avLst/>
          </a:prstGeom>
          <a:noFill/>
        </p:spPr>
      </p:pic>
      <p:graphicFrame>
        <p:nvGraphicFramePr>
          <p:cNvPr id="4" name="Object 3"/>
          <p:cNvGraphicFramePr>
            <a:graphicFrameLocks noChangeAspect="1"/>
          </p:cNvGraphicFramePr>
          <p:nvPr>
            <p:extLst>
              <p:ext uri="{D42A27DB-BD31-4B8C-83A1-F6EECF244321}">
                <p14:modId xmlns:p14="http://schemas.microsoft.com/office/powerpoint/2010/main" val="2751466027"/>
              </p:ext>
            </p:extLst>
          </p:nvPr>
        </p:nvGraphicFramePr>
        <p:xfrm>
          <a:off x="1043608" y="4365104"/>
          <a:ext cx="7056784" cy="2304256"/>
        </p:xfrm>
        <a:graphic>
          <a:graphicData uri="http://schemas.openxmlformats.org/presentationml/2006/ole">
            <mc:AlternateContent xmlns:mc="http://schemas.openxmlformats.org/markup-compatibility/2006">
              <mc:Choice xmlns:v="urn:schemas-microsoft-com:vml" Requires="v">
                <p:oleObj spid="_x0000_s2943365" name="Equation" r:id="rId5" imgW="2057400" imgH="660400" progId="Equation.DSMT4">
                  <p:embed/>
                </p:oleObj>
              </mc:Choice>
              <mc:Fallback>
                <p:oleObj name="Equation" r:id="rId5" imgW="2057400" imgH="660400" progId="Equation.DSMT4">
                  <p:embed/>
                  <p:pic>
                    <p:nvPicPr>
                      <p:cNvPr id="0" name="Picture 3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365104"/>
                        <a:ext cx="7056784" cy="2304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7748" name="Picture 4" descr="File:Schrodingers cat.svg">
            <a:hlinkClick r:id="rId3"/>
          </p:cNvPr>
          <p:cNvPicPr>
            <a:picLocks noChangeAspect="1" noChangeArrowheads="1"/>
          </p:cNvPicPr>
          <p:nvPr/>
        </p:nvPicPr>
        <p:blipFill>
          <a:blip r:embed="rId4" cstate="print"/>
          <a:srcRect/>
          <a:stretch>
            <a:fillRect/>
          </a:stretch>
        </p:blipFill>
        <p:spPr bwMode="auto">
          <a:xfrm>
            <a:off x="71406" y="71414"/>
            <a:ext cx="3756364" cy="2000264"/>
          </a:xfrm>
          <a:prstGeom prst="rect">
            <a:avLst/>
          </a:prstGeom>
          <a:noFill/>
        </p:spPr>
      </p:pic>
      <p:graphicFrame>
        <p:nvGraphicFramePr>
          <p:cNvPr id="4" name="Object 3"/>
          <p:cNvGraphicFramePr>
            <a:graphicFrameLocks noChangeAspect="1"/>
          </p:cNvGraphicFramePr>
          <p:nvPr>
            <p:extLst>
              <p:ext uri="{D42A27DB-BD31-4B8C-83A1-F6EECF244321}">
                <p14:modId xmlns:p14="http://schemas.microsoft.com/office/powerpoint/2010/main" val="2628000008"/>
              </p:ext>
            </p:extLst>
          </p:nvPr>
        </p:nvGraphicFramePr>
        <p:xfrm>
          <a:off x="1331640" y="2204864"/>
          <a:ext cx="6374813" cy="4536504"/>
        </p:xfrm>
        <a:graphic>
          <a:graphicData uri="http://schemas.openxmlformats.org/presentationml/2006/ole">
            <mc:AlternateContent xmlns:mc="http://schemas.openxmlformats.org/markup-compatibility/2006">
              <mc:Choice xmlns:v="urn:schemas-microsoft-com:vml" Requires="v">
                <p:oleObj spid="_x0000_s2944776" name="Equation" r:id="rId5" imgW="2641600" imgH="1790700" progId="Equation.DSMT4">
                  <p:embed/>
                </p:oleObj>
              </mc:Choice>
              <mc:Fallback>
                <p:oleObj name="Equation" r:id="rId5" imgW="2641600" imgH="1790700" progId="Equation.DSMT4">
                  <p:embed/>
                  <p:pic>
                    <p:nvPicPr>
                      <p:cNvPr id="0" name="Picture 7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204864"/>
                        <a:ext cx="6374813" cy="4536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0035" name="Object 3"/>
          <p:cNvGraphicFramePr>
            <a:graphicFrameLocks noChangeAspect="1"/>
          </p:cNvGraphicFramePr>
          <p:nvPr>
            <p:extLst>
              <p:ext uri="{D42A27DB-BD31-4B8C-83A1-F6EECF244321}">
                <p14:modId xmlns:p14="http://schemas.microsoft.com/office/powerpoint/2010/main" val="2515380010"/>
              </p:ext>
            </p:extLst>
          </p:nvPr>
        </p:nvGraphicFramePr>
        <p:xfrm>
          <a:off x="4716016" y="332656"/>
          <a:ext cx="3879850" cy="1143000"/>
        </p:xfrm>
        <a:graphic>
          <a:graphicData uri="http://schemas.openxmlformats.org/presentationml/2006/ole">
            <mc:AlternateContent xmlns:mc="http://schemas.openxmlformats.org/markup-compatibility/2006">
              <mc:Choice xmlns:v="urn:schemas-microsoft-com:vml" Requires="v">
                <p:oleObj spid="_x0000_s2944777" name="Equation" r:id="rId7" imgW="1422360" imgH="419040" progId="Equation.DSMT4">
                  <p:embed/>
                </p:oleObj>
              </mc:Choice>
              <mc:Fallback>
                <p:oleObj name="Equation" r:id="rId7" imgW="1422360" imgH="419040" progId="Equation.DSMT4">
                  <p:embed/>
                  <p:pic>
                    <p:nvPicPr>
                      <p:cNvPr id="0" name="Picture 7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332656"/>
                        <a:ext cx="3879850" cy="114300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44475" y="1397000"/>
          <a:ext cx="8713788" cy="4514850"/>
        </p:xfrm>
        <a:graphic>
          <a:graphicData uri="http://schemas.openxmlformats.org/presentationml/2006/ole">
            <mc:AlternateContent xmlns:mc="http://schemas.openxmlformats.org/markup-compatibility/2006">
              <mc:Choice xmlns:v="urn:schemas-microsoft-com:vml" Requires="v">
                <p:oleObj spid="_x0000_s4649070" name="Equation" r:id="rId3" imgW="3352680" imgH="1714320" progId="Equation.DSMT4">
                  <p:embed/>
                </p:oleObj>
              </mc:Choice>
              <mc:Fallback>
                <p:oleObj name="Equation" r:id="rId3" imgW="3352680" imgH="1714320" progId="Equation.DSMT4">
                  <p:embed/>
                  <p:pic>
                    <p:nvPicPr>
                      <p:cNvPr id="0"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1397000"/>
                        <a:ext cx="8713788" cy="451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WordArt 2"/>
          <p:cNvSpPr>
            <a:spLocks noChangeArrowheads="1" noChangeShapeType="1" noTextEdit="1"/>
          </p:cNvSpPr>
          <p:nvPr/>
        </p:nvSpPr>
        <p:spPr bwMode="auto">
          <a:xfrm>
            <a:off x="179512" y="331316"/>
            <a:ext cx="8784976" cy="79342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Interpretación de la Mecánica 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7051310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3" name="WordArt 5"/>
          <p:cNvSpPr>
            <a:spLocks noChangeArrowheads="1" noChangeShapeType="1" noTextEdit="1"/>
          </p:cNvSpPr>
          <p:nvPr/>
        </p:nvSpPr>
        <p:spPr bwMode="auto">
          <a:xfrm>
            <a:off x="251520" y="1700808"/>
            <a:ext cx="8640960" cy="3096344"/>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relaciones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incertidumbre</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Heisenberg</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40067133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4450" name="Object 2"/>
          <p:cNvGraphicFramePr>
            <a:graphicFrameLocks noGrp="1" noChangeAspect="1"/>
          </p:cNvGraphicFramePr>
          <p:nvPr>
            <p:ph sz="half" idx="1"/>
          </p:nvPr>
        </p:nvGraphicFramePr>
        <p:xfrm>
          <a:off x="2987675" y="1387475"/>
          <a:ext cx="3060700" cy="1897063"/>
        </p:xfrm>
        <a:graphic>
          <a:graphicData uri="http://schemas.openxmlformats.org/presentationml/2006/ole">
            <mc:AlternateContent xmlns:mc="http://schemas.openxmlformats.org/markup-compatibility/2006">
              <mc:Choice xmlns:v="urn:schemas-microsoft-com:vml" Requires="v">
                <p:oleObj spid="_x0000_s4579495" name="Equation" r:id="rId3" imgW="634725" imgH="393529" progId="Equation.3">
                  <p:embed/>
                </p:oleObj>
              </mc:Choice>
              <mc:Fallback>
                <p:oleObj name="Equation" r:id="rId3" imgW="634725" imgH="393529" progId="Equation.3">
                  <p:embed/>
                  <p:pic>
                    <p:nvPicPr>
                      <p:cNvPr id="0" name="Picture 14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387475"/>
                        <a:ext cx="3060700" cy="189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84451" name="Picture 3" descr="uncertrel"/>
          <p:cNvPicPr>
            <a:picLocks noGrp="1" noChangeAspect="1" noChangeArrowheads="1"/>
          </p:cNvPicPr>
          <p:nvPr>
            <p:ph sz="quarter" idx="2"/>
          </p:nvPr>
        </p:nvPicPr>
        <p:blipFill>
          <a:blip r:embed="rId5" cstate="print"/>
          <a:srcRect/>
          <a:stretch>
            <a:fillRect/>
          </a:stretch>
        </p:blipFill>
        <p:spPr>
          <a:xfrm>
            <a:off x="144463" y="3500438"/>
            <a:ext cx="8820150" cy="3097212"/>
          </a:xfrm>
          <a:noFill/>
          <a:ln/>
        </p:spPr>
      </p:pic>
      <p:pic>
        <p:nvPicPr>
          <p:cNvPr id="1384452" name="Picture 4" descr="youngwh"/>
          <p:cNvPicPr>
            <a:picLocks noGrp="1" noChangeAspect="1" noChangeArrowheads="1"/>
          </p:cNvPicPr>
          <p:nvPr>
            <p:ph sz="quarter" idx="3"/>
          </p:nvPr>
        </p:nvPicPr>
        <p:blipFill>
          <a:blip r:embed="rId6" cstate="print"/>
          <a:srcRect/>
          <a:stretch>
            <a:fillRect/>
          </a:stretch>
        </p:blipFill>
        <p:spPr>
          <a:xfrm>
            <a:off x="3203575" y="1450975"/>
            <a:ext cx="2606675" cy="3849688"/>
          </a:xfrm>
          <a:noFill/>
          <a:ln/>
        </p:spPr>
      </p:pic>
      <p:sp>
        <p:nvSpPr>
          <p:cNvPr id="1384453" name="WordArt 5"/>
          <p:cNvSpPr>
            <a:spLocks noChangeArrowheads="1" noChangeShapeType="1" noTextEdit="1"/>
          </p:cNvSpPr>
          <p:nvPr/>
        </p:nvSpPr>
        <p:spPr bwMode="auto">
          <a:xfrm>
            <a:off x="539750" y="188913"/>
            <a:ext cx="8135938"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relaciones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incertidumbre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Heisenberg</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54259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84452"/>
                                        </p:tgtEl>
                                        <p:attrNameLst>
                                          <p:attrName>ppt_x</p:attrName>
                                        </p:attrNameLst>
                                      </p:cBhvr>
                                      <p:tavLst>
                                        <p:tav tm="0">
                                          <p:val>
                                            <p:strVal val="ppt_x"/>
                                          </p:val>
                                        </p:tav>
                                        <p:tav tm="100000">
                                          <p:val>
                                            <p:strVal val="ppt_x"/>
                                          </p:val>
                                        </p:tav>
                                      </p:tavLst>
                                    </p:anim>
                                    <p:anim calcmode="lin" valueType="num">
                                      <p:cBhvr additive="base">
                                        <p:cTn id="7" dur="500"/>
                                        <p:tgtEl>
                                          <p:spTgt spid="1384452"/>
                                        </p:tgtEl>
                                        <p:attrNameLst>
                                          <p:attrName>ppt_y</p:attrName>
                                        </p:attrNameLst>
                                      </p:cBhvr>
                                      <p:tavLst>
                                        <p:tav tm="0">
                                          <p:val>
                                            <p:strVal val="ppt_y"/>
                                          </p:val>
                                        </p:tav>
                                        <p:tav tm="100000">
                                          <p:val>
                                            <p:strVal val="1+ppt_h/2"/>
                                          </p:val>
                                        </p:tav>
                                      </p:tavLst>
                                    </p:anim>
                                    <p:set>
                                      <p:cBhvr>
                                        <p:cTn id="8" dur="1" fill="hold">
                                          <p:stCondLst>
                                            <p:cond delay="499"/>
                                          </p:stCondLst>
                                        </p:cTn>
                                        <p:tgtEl>
                                          <p:spTgt spid="138445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84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384451"/>
                                        </p:tgtEl>
                                        <p:attrNameLst>
                                          <p:attrName>style.visibility</p:attrName>
                                        </p:attrNameLst>
                                      </p:cBhvr>
                                      <p:to>
                                        <p:strVal val="visible"/>
                                      </p:to>
                                    </p:set>
                                    <p:animEffect transition="in" filter="box(in)">
                                      <p:cBhvr>
                                        <p:cTn id="15" dur="500"/>
                                        <p:tgtEl>
                                          <p:spTgt spid="138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82408" y="260648"/>
            <a:ext cx="8980672" cy="1728192"/>
          </a:xfrm>
          <a:prstGeom prst="rect">
            <a:avLst/>
          </a:prstGeom>
        </p:spPr>
        <p:txBody>
          <a:bodyPr wrap="none" fromWordArt="1">
            <a:prstTxWarp prst="textPlain">
              <a:avLst>
                <a:gd name="adj" fmla="val 50000"/>
              </a:avLst>
            </a:prstTxWarp>
          </a:bodyPr>
          <a:lstStyle/>
          <a:p>
            <a:pPr algn="ct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a:t>
            </a:r>
            <a:b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a:t>
            </a:r>
            <a:endParaRPr lang="es-MX" sz="105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57123" name="Text Box 3"/>
          <p:cNvSpPr txBox="1">
            <a:spLocks noChangeArrowheads="1"/>
          </p:cNvSpPr>
          <p:nvPr/>
        </p:nvSpPr>
        <p:spPr bwMode="auto">
          <a:xfrm>
            <a:off x="179512" y="2452821"/>
            <a:ext cx="8784976" cy="4216539"/>
          </a:xfrm>
          <a:prstGeom prst="rect">
            <a:avLst/>
          </a:prstGeom>
          <a:noFill/>
          <a:ln w="9525">
            <a:noFill/>
            <a:miter lim="800000"/>
            <a:headEnd/>
            <a:tailEnd/>
          </a:ln>
          <a:effectLst/>
        </p:spPr>
        <p:txBody>
          <a:bodyPr wrap="square">
            <a:spAutoFit/>
          </a:bodyPr>
          <a:lstStyle/>
          <a:p>
            <a:pPr algn="ctr">
              <a:spcBef>
                <a:spcPts val="1200"/>
              </a:spcBef>
            </a:pPr>
            <a:r>
              <a:rPr lang="es-MX" sz="4800" b="1" dirty="0" smtClean="0"/>
              <a:t>Francisco Soto Eguibar</a:t>
            </a:r>
            <a:endParaRPr lang="es-MX" sz="3600" b="1" dirty="0" smtClean="0"/>
          </a:p>
          <a:p>
            <a:pPr algn="ctr">
              <a:spcBef>
                <a:spcPts val="1200"/>
              </a:spcBef>
            </a:pPr>
            <a:r>
              <a:rPr lang="es-MX" sz="3600" b="1" dirty="0" smtClean="0"/>
              <a:t>Grupo de Óptica Cuántica</a:t>
            </a:r>
          </a:p>
          <a:p>
            <a:pPr algn="ctr">
              <a:spcBef>
                <a:spcPts val="1200"/>
              </a:spcBef>
            </a:pPr>
            <a:r>
              <a:rPr lang="es-MX" sz="3600" b="1" dirty="0" smtClean="0"/>
              <a:t>Coordinación de Óptica</a:t>
            </a:r>
          </a:p>
          <a:p>
            <a:pPr algn="ctr">
              <a:spcBef>
                <a:spcPts val="1200"/>
              </a:spcBef>
            </a:pPr>
            <a:r>
              <a:rPr lang="es-MX" sz="3600" b="1" dirty="0" smtClean="0"/>
              <a:t>Instituto Nacional de Astrofísica, Óptica y Electrónica</a:t>
            </a:r>
          </a:p>
          <a:p>
            <a:pPr algn="ctr">
              <a:spcBef>
                <a:spcPts val="1200"/>
              </a:spcBef>
            </a:pPr>
            <a:r>
              <a:rPr lang="es-MX" sz="3600" b="1" dirty="0" smtClean="0"/>
              <a:t>INAOE</a:t>
            </a:r>
            <a:endParaRPr lang="es-MX" sz="3600" b="1" dirty="0"/>
          </a:p>
        </p:txBody>
      </p:sp>
    </p:spTree>
    <p:extLst>
      <p:ext uri="{BB962C8B-B14F-4D97-AF65-F5344CB8AC3E}">
        <p14:creationId xmlns:p14="http://schemas.microsoft.com/office/powerpoint/2010/main" val="1936364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body" idx="1"/>
          </p:nvPr>
        </p:nvSpPr>
        <p:spPr>
          <a:xfrm>
            <a:off x="250825" y="1341438"/>
            <a:ext cx="8642350" cy="5184775"/>
          </a:xfrm>
        </p:spPr>
        <p:txBody>
          <a:bodyPr/>
          <a:lstStyle/>
          <a:p>
            <a:pPr>
              <a:lnSpc>
                <a:spcPct val="80000"/>
              </a:lnSpc>
              <a:spcBef>
                <a:spcPct val="100000"/>
              </a:spcBef>
            </a:pPr>
            <a:r>
              <a:rPr lang="es-MX" sz="3600"/>
              <a:t>“Esta cosa” (el electrón, que no es onda ni partícula) no puede tener simultaneamente posición </a:t>
            </a:r>
            <a:r>
              <a:rPr lang="es-MX" sz="3600" i="1"/>
              <a:t>x</a:t>
            </a:r>
            <a:r>
              <a:rPr lang="es-MX" sz="3600"/>
              <a:t> y momento </a:t>
            </a:r>
            <a:r>
              <a:rPr lang="es-MX" sz="3600" i="1"/>
              <a:t>p</a:t>
            </a:r>
            <a:endParaRPr lang="es-MX" sz="3600"/>
          </a:p>
          <a:p>
            <a:pPr lvl="1">
              <a:lnSpc>
                <a:spcPct val="80000"/>
              </a:lnSpc>
              <a:spcBef>
                <a:spcPct val="100000"/>
              </a:spcBef>
            </a:pPr>
            <a:r>
              <a:rPr lang="es-MX" sz="3200"/>
              <a:t>Si conocemos con certeza la posición del electrón, su velocidad está totalmente indefinida</a:t>
            </a:r>
          </a:p>
          <a:p>
            <a:pPr lvl="1">
              <a:lnSpc>
                <a:spcPct val="80000"/>
              </a:lnSpc>
              <a:spcBef>
                <a:spcPct val="100000"/>
              </a:spcBef>
            </a:pPr>
            <a:r>
              <a:rPr lang="es-MX" sz="3200"/>
              <a:t>Si medimos su velocidad, el electrón está por todo el universo</a:t>
            </a:r>
          </a:p>
        </p:txBody>
      </p:sp>
      <p:sp>
        <p:nvSpPr>
          <p:cNvPr id="4" name="WordArt 5"/>
          <p:cNvSpPr>
            <a:spLocks noChangeArrowheads="1" noChangeShapeType="1" noTextEdit="1"/>
          </p:cNvSpPr>
          <p:nvPr/>
        </p:nvSpPr>
        <p:spPr bwMode="auto">
          <a:xfrm>
            <a:off x="539750" y="188913"/>
            <a:ext cx="8135938"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relaciones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incertidumbre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Heisenberg</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9081730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539750" y="188913"/>
            <a:ext cx="8135938"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relaciones de incertidumbre de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Heisenberg</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58001063"/>
              </p:ext>
            </p:extLst>
          </p:nvPr>
        </p:nvGraphicFramePr>
        <p:xfrm>
          <a:off x="107504" y="1412776"/>
          <a:ext cx="8928992" cy="3816424"/>
        </p:xfrm>
        <a:graphic>
          <a:graphicData uri="http://schemas.openxmlformats.org/presentationml/2006/ole">
            <mc:AlternateContent xmlns:mc="http://schemas.openxmlformats.org/markup-compatibility/2006">
              <mc:Choice xmlns:v="urn:schemas-microsoft-com:vml" Requires="v">
                <p:oleObj spid="_x0000_s4581544" name="Equation" r:id="rId3" imgW="2705040" imgH="1117440" progId="Equation.DSMT4">
                  <p:embed/>
                </p:oleObj>
              </mc:Choice>
              <mc:Fallback>
                <p:oleObj name="Equation" r:id="rId3" imgW="2705040" imgH="111744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12776"/>
                        <a:ext cx="8928992" cy="3816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50614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partículas tienen una trayectoria?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pSp>
        <p:nvGrpSpPr>
          <p:cNvPr id="8" name="Group 7"/>
          <p:cNvGrpSpPr/>
          <p:nvPr/>
        </p:nvGrpSpPr>
        <p:grpSpPr>
          <a:xfrm>
            <a:off x="395536" y="1449201"/>
            <a:ext cx="8424936" cy="3059919"/>
            <a:chOff x="899592" y="2538613"/>
            <a:chExt cx="7755378" cy="3059919"/>
          </a:xfrm>
        </p:grpSpPr>
        <p:sp>
          <p:nvSpPr>
            <p:cNvPr id="4" name="Freeform 3"/>
            <p:cNvSpPr/>
            <p:nvPr/>
          </p:nvSpPr>
          <p:spPr>
            <a:xfrm rot="603710">
              <a:off x="1257418" y="2538613"/>
              <a:ext cx="7317432" cy="2267453"/>
            </a:xfrm>
            <a:custGeom>
              <a:avLst/>
              <a:gdLst>
                <a:gd name="connsiteX0" fmla="*/ 0 w 6267450"/>
                <a:gd name="connsiteY0" fmla="*/ 1524503 h 2267453"/>
                <a:gd name="connsiteX1" fmla="*/ 85725 w 6267450"/>
                <a:gd name="connsiteY1" fmla="*/ 1353053 h 2267453"/>
                <a:gd name="connsiteX2" fmla="*/ 161925 w 6267450"/>
                <a:gd name="connsiteY2" fmla="*/ 1219703 h 2267453"/>
                <a:gd name="connsiteX3" fmla="*/ 219075 w 6267450"/>
                <a:gd name="connsiteY3" fmla="*/ 1114928 h 2267453"/>
                <a:gd name="connsiteX4" fmla="*/ 266700 w 6267450"/>
                <a:gd name="connsiteY4" fmla="*/ 1029203 h 2267453"/>
                <a:gd name="connsiteX5" fmla="*/ 371475 w 6267450"/>
                <a:gd name="connsiteY5" fmla="*/ 876803 h 2267453"/>
                <a:gd name="connsiteX6" fmla="*/ 390525 w 6267450"/>
                <a:gd name="connsiteY6" fmla="*/ 848228 h 2267453"/>
                <a:gd name="connsiteX7" fmla="*/ 504825 w 6267450"/>
                <a:gd name="connsiteY7" fmla="*/ 752978 h 2267453"/>
                <a:gd name="connsiteX8" fmla="*/ 600075 w 6267450"/>
                <a:gd name="connsiteY8" fmla="*/ 705353 h 2267453"/>
                <a:gd name="connsiteX9" fmla="*/ 866775 w 6267450"/>
                <a:gd name="connsiteY9" fmla="*/ 724403 h 2267453"/>
                <a:gd name="connsiteX10" fmla="*/ 1123950 w 6267450"/>
                <a:gd name="connsiteY10" fmla="*/ 752978 h 2267453"/>
                <a:gd name="connsiteX11" fmla="*/ 1285875 w 6267450"/>
                <a:gd name="connsiteY11" fmla="*/ 772028 h 2267453"/>
                <a:gd name="connsiteX12" fmla="*/ 1533525 w 6267450"/>
                <a:gd name="connsiteY12" fmla="*/ 743453 h 2267453"/>
                <a:gd name="connsiteX13" fmla="*/ 1600200 w 6267450"/>
                <a:gd name="connsiteY13" fmla="*/ 695828 h 2267453"/>
                <a:gd name="connsiteX14" fmla="*/ 1647825 w 6267450"/>
                <a:gd name="connsiteY14" fmla="*/ 667253 h 2267453"/>
                <a:gd name="connsiteX15" fmla="*/ 1685925 w 6267450"/>
                <a:gd name="connsiteY15" fmla="*/ 648203 h 2267453"/>
                <a:gd name="connsiteX16" fmla="*/ 1743075 w 6267450"/>
                <a:gd name="connsiteY16" fmla="*/ 591053 h 2267453"/>
                <a:gd name="connsiteX17" fmla="*/ 1819275 w 6267450"/>
                <a:gd name="connsiteY17" fmla="*/ 533903 h 2267453"/>
                <a:gd name="connsiteX18" fmla="*/ 1876425 w 6267450"/>
                <a:gd name="connsiteY18" fmla="*/ 476753 h 2267453"/>
                <a:gd name="connsiteX19" fmla="*/ 1943100 w 6267450"/>
                <a:gd name="connsiteY19" fmla="*/ 429128 h 2267453"/>
                <a:gd name="connsiteX20" fmla="*/ 2066925 w 6267450"/>
                <a:gd name="connsiteY20" fmla="*/ 324353 h 2267453"/>
                <a:gd name="connsiteX21" fmla="*/ 2095500 w 6267450"/>
                <a:gd name="connsiteY21" fmla="*/ 295778 h 2267453"/>
                <a:gd name="connsiteX22" fmla="*/ 2181225 w 6267450"/>
                <a:gd name="connsiteY22" fmla="*/ 229103 h 2267453"/>
                <a:gd name="connsiteX23" fmla="*/ 2219325 w 6267450"/>
                <a:gd name="connsiteY23" fmla="*/ 210053 h 2267453"/>
                <a:gd name="connsiteX24" fmla="*/ 2276475 w 6267450"/>
                <a:gd name="connsiteY24" fmla="*/ 171953 h 2267453"/>
                <a:gd name="connsiteX25" fmla="*/ 2352675 w 6267450"/>
                <a:gd name="connsiteY25" fmla="*/ 133853 h 2267453"/>
                <a:gd name="connsiteX26" fmla="*/ 2428875 w 6267450"/>
                <a:gd name="connsiteY26" fmla="*/ 95753 h 2267453"/>
                <a:gd name="connsiteX27" fmla="*/ 2743200 w 6267450"/>
                <a:gd name="connsiteY27" fmla="*/ 124328 h 2267453"/>
                <a:gd name="connsiteX28" fmla="*/ 2952750 w 6267450"/>
                <a:gd name="connsiteY28" fmla="*/ 238628 h 2267453"/>
                <a:gd name="connsiteX29" fmla="*/ 3286125 w 6267450"/>
                <a:gd name="connsiteY29" fmla="*/ 371978 h 2267453"/>
                <a:gd name="connsiteX30" fmla="*/ 3371850 w 6267450"/>
                <a:gd name="connsiteY30" fmla="*/ 381503 h 2267453"/>
                <a:gd name="connsiteX31" fmla="*/ 3667125 w 6267450"/>
                <a:gd name="connsiteY31" fmla="*/ 362453 h 2267453"/>
                <a:gd name="connsiteX32" fmla="*/ 3705225 w 6267450"/>
                <a:gd name="connsiteY32" fmla="*/ 352928 h 2267453"/>
                <a:gd name="connsiteX33" fmla="*/ 3752850 w 6267450"/>
                <a:gd name="connsiteY33" fmla="*/ 333878 h 2267453"/>
                <a:gd name="connsiteX34" fmla="*/ 3905250 w 6267450"/>
                <a:gd name="connsiteY34" fmla="*/ 276728 h 2267453"/>
                <a:gd name="connsiteX35" fmla="*/ 3943350 w 6267450"/>
                <a:gd name="connsiteY35" fmla="*/ 257678 h 2267453"/>
                <a:gd name="connsiteX36" fmla="*/ 4010025 w 6267450"/>
                <a:gd name="connsiteY36" fmla="*/ 238628 h 2267453"/>
                <a:gd name="connsiteX37" fmla="*/ 4095750 w 6267450"/>
                <a:gd name="connsiteY37" fmla="*/ 191003 h 2267453"/>
                <a:gd name="connsiteX38" fmla="*/ 4267200 w 6267450"/>
                <a:gd name="connsiteY38" fmla="*/ 152903 h 2267453"/>
                <a:gd name="connsiteX39" fmla="*/ 4324350 w 6267450"/>
                <a:gd name="connsiteY39" fmla="*/ 124328 h 2267453"/>
                <a:gd name="connsiteX40" fmla="*/ 4410075 w 6267450"/>
                <a:gd name="connsiteY40" fmla="*/ 57653 h 2267453"/>
                <a:gd name="connsiteX41" fmla="*/ 4438650 w 6267450"/>
                <a:gd name="connsiteY41" fmla="*/ 38603 h 2267453"/>
                <a:gd name="connsiteX42" fmla="*/ 4524375 w 6267450"/>
                <a:gd name="connsiteY42" fmla="*/ 19553 h 2267453"/>
                <a:gd name="connsiteX43" fmla="*/ 4762500 w 6267450"/>
                <a:gd name="connsiteY43" fmla="*/ 114803 h 2267453"/>
                <a:gd name="connsiteX44" fmla="*/ 4905375 w 6267450"/>
                <a:gd name="connsiteY44" fmla="*/ 133853 h 2267453"/>
                <a:gd name="connsiteX45" fmla="*/ 5153025 w 6267450"/>
                <a:gd name="connsiteY45" fmla="*/ 152903 h 2267453"/>
                <a:gd name="connsiteX46" fmla="*/ 5324475 w 6267450"/>
                <a:gd name="connsiteY46" fmla="*/ 191003 h 2267453"/>
                <a:gd name="connsiteX47" fmla="*/ 5334000 w 6267450"/>
                <a:gd name="connsiteY47" fmla="*/ 229103 h 2267453"/>
                <a:gd name="connsiteX48" fmla="*/ 5343525 w 6267450"/>
                <a:gd name="connsiteY48" fmla="*/ 314828 h 2267453"/>
                <a:gd name="connsiteX49" fmla="*/ 5372100 w 6267450"/>
                <a:gd name="connsiteY49" fmla="*/ 419603 h 2267453"/>
                <a:gd name="connsiteX50" fmla="*/ 5391150 w 6267450"/>
                <a:gd name="connsiteY50" fmla="*/ 610103 h 2267453"/>
                <a:gd name="connsiteX51" fmla="*/ 5400675 w 6267450"/>
                <a:gd name="connsiteY51" fmla="*/ 667253 h 2267453"/>
                <a:gd name="connsiteX52" fmla="*/ 5410200 w 6267450"/>
                <a:gd name="connsiteY52" fmla="*/ 762503 h 2267453"/>
                <a:gd name="connsiteX53" fmla="*/ 5400675 w 6267450"/>
                <a:gd name="connsiteY53" fmla="*/ 1334003 h 2267453"/>
                <a:gd name="connsiteX54" fmla="*/ 5391150 w 6267450"/>
                <a:gd name="connsiteY54" fmla="*/ 1410203 h 2267453"/>
                <a:gd name="connsiteX55" fmla="*/ 5381625 w 6267450"/>
                <a:gd name="connsiteY55" fmla="*/ 1438778 h 2267453"/>
                <a:gd name="connsiteX56" fmla="*/ 5381625 w 6267450"/>
                <a:gd name="connsiteY56" fmla="*/ 1676903 h 2267453"/>
                <a:gd name="connsiteX57" fmla="*/ 5391150 w 6267450"/>
                <a:gd name="connsiteY57" fmla="*/ 1705478 h 2267453"/>
                <a:gd name="connsiteX58" fmla="*/ 5438775 w 6267450"/>
                <a:gd name="connsiteY58" fmla="*/ 1800728 h 2267453"/>
                <a:gd name="connsiteX59" fmla="*/ 5486400 w 6267450"/>
                <a:gd name="connsiteY59" fmla="*/ 1895978 h 2267453"/>
                <a:gd name="connsiteX60" fmla="*/ 5534025 w 6267450"/>
                <a:gd name="connsiteY60" fmla="*/ 1953128 h 2267453"/>
                <a:gd name="connsiteX61" fmla="*/ 5600700 w 6267450"/>
                <a:gd name="connsiteY61" fmla="*/ 2029328 h 2267453"/>
                <a:gd name="connsiteX62" fmla="*/ 5695950 w 6267450"/>
                <a:gd name="connsiteY62" fmla="*/ 2076953 h 2267453"/>
                <a:gd name="connsiteX63" fmla="*/ 5753100 w 6267450"/>
                <a:gd name="connsiteY63" fmla="*/ 2105528 h 2267453"/>
                <a:gd name="connsiteX64" fmla="*/ 5791200 w 6267450"/>
                <a:gd name="connsiteY64" fmla="*/ 2115053 h 2267453"/>
                <a:gd name="connsiteX65" fmla="*/ 5895975 w 6267450"/>
                <a:gd name="connsiteY65" fmla="*/ 2134103 h 2267453"/>
                <a:gd name="connsiteX66" fmla="*/ 5943600 w 6267450"/>
                <a:gd name="connsiteY66" fmla="*/ 2143628 h 2267453"/>
                <a:gd name="connsiteX67" fmla="*/ 6000750 w 6267450"/>
                <a:gd name="connsiteY67" fmla="*/ 2153153 h 2267453"/>
                <a:gd name="connsiteX68" fmla="*/ 6048375 w 6267450"/>
                <a:gd name="connsiteY68" fmla="*/ 2210303 h 2267453"/>
                <a:gd name="connsiteX69" fmla="*/ 6124575 w 6267450"/>
                <a:gd name="connsiteY69" fmla="*/ 2257928 h 2267453"/>
                <a:gd name="connsiteX70" fmla="*/ 6162675 w 6267450"/>
                <a:gd name="connsiteY70" fmla="*/ 2267453 h 2267453"/>
                <a:gd name="connsiteX71" fmla="*/ 6267450 w 6267450"/>
                <a:gd name="connsiteY71" fmla="*/ 2257928 h 226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267450" h="2267453">
                  <a:moveTo>
                    <a:pt x="0" y="1524503"/>
                  </a:moveTo>
                  <a:cubicBezTo>
                    <a:pt x="28575" y="1467353"/>
                    <a:pt x="55748" y="1409480"/>
                    <a:pt x="85725" y="1353053"/>
                  </a:cubicBezTo>
                  <a:cubicBezTo>
                    <a:pt x="109744" y="1307842"/>
                    <a:pt x="136911" y="1264371"/>
                    <a:pt x="161925" y="1219703"/>
                  </a:cubicBezTo>
                  <a:cubicBezTo>
                    <a:pt x="181363" y="1184992"/>
                    <a:pt x="199903" y="1149786"/>
                    <a:pt x="219075" y="1114928"/>
                  </a:cubicBezTo>
                  <a:cubicBezTo>
                    <a:pt x="234828" y="1086286"/>
                    <a:pt x="248181" y="1056140"/>
                    <a:pt x="266700" y="1029203"/>
                  </a:cubicBezTo>
                  <a:lnTo>
                    <a:pt x="371475" y="876803"/>
                  </a:lnTo>
                  <a:cubicBezTo>
                    <a:pt x="377939" y="867355"/>
                    <a:pt x="382430" y="856323"/>
                    <a:pt x="390525" y="848228"/>
                  </a:cubicBezTo>
                  <a:cubicBezTo>
                    <a:pt x="571581" y="667172"/>
                    <a:pt x="370587" y="857385"/>
                    <a:pt x="504825" y="752978"/>
                  </a:cubicBezTo>
                  <a:cubicBezTo>
                    <a:pt x="575402" y="698085"/>
                    <a:pt x="504971" y="721204"/>
                    <a:pt x="600075" y="705353"/>
                  </a:cubicBezTo>
                  <a:lnTo>
                    <a:pt x="866775" y="724403"/>
                  </a:lnTo>
                  <a:cubicBezTo>
                    <a:pt x="952814" y="731196"/>
                    <a:pt x="1038101" y="744393"/>
                    <a:pt x="1123950" y="752978"/>
                  </a:cubicBezTo>
                  <a:cubicBezTo>
                    <a:pt x="1264869" y="767070"/>
                    <a:pt x="1184821" y="755186"/>
                    <a:pt x="1285875" y="772028"/>
                  </a:cubicBezTo>
                  <a:cubicBezTo>
                    <a:pt x="1382659" y="766934"/>
                    <a:pt x="1449812" y="776938"/>
                    <a:pt x="1533525" y="743453"/>
                  </a:cubicBezTo>
                  <a:cubicBezTo>
                    <a:pt x="1544174" y="739193"/>
                    <a:pt x="1596117" y="698550"/>
                    <a:pt x="1600200" y="695828"/>
                  </a:cubicBezTo>
                  <a:cubicBezTo>
                    <a:pt x="1615604" y="685559"/>
                    <a:pt x="1631641" y="676244"/>
                    <a:pt x="1647825" y="667253"/>
                  </a:cubicBezTo>
                  <a:cubicBezTo>
                    <a:pt x="1660237" y="660357"/>
                    <a:pt x="1674837" y="657073"/>
                    <a:pt x="1685925" y="648203"/>
                  </a:cubicBezTo>
                  <a:cubicBezTo>
                    <a:pt x="1706962" y="631373"/>
                    <a:pt x="1722620" y="608586"/>
                    <a:pt x="1743075" y="591053"/>
                  </a:cubicBezTo>
                  <a:cubicBezTo>
                    <a:pt x="1767181" y="570390"/>
                    <a:pt x="1795169" y="554566"/>
                    <a:pt x="1819275" y="533903"/>
                  </a:cubicBezTo>
                  <a:cubicBezTo>
                    <a:pt x="1839730" y="516370"/>
                    <a:pt x="1855859" y="494155"/>
                    <a:pt x="1876425" y="476753"/>
                  </a:cubicBezTo>
                  <a:cubicBezTo>
                    <a:pt x="1897275" y="459111"/>
                    <a:pt x="1921773" y="446190"/>
                    <a:pt x="1943100" y="429128"/>
                  </a:cubicBezTo>
                  <a:cubicBezTo>
                    <a:pt x="1985320" y="395352"/>
                    <a:pt x="2028693" y="362585"/>
                    <a:pt x="2066925" y="324353"/>
                  </a:cubicBezTo>
                  <a:cubicBezTo>
                    <a:pt x="2076450" y="314828"/>
                    <a:pt x="2085152" y="304402"/>
                    <a:pt x="2095500" y="295778"/>
                  </a:cubicBezTo>
                  <a:cubicBezTo>
                    <a:pt x="2123310" y="272603"/>
                    <a:pt x="2148846" y="245292"/>
                    <a:pt x="2181225" y="229103"/>
                  </a:cubicBezTo>
                  <a:cubicBezTo>
                    <a:pt x="2193925" y="222753"/>
                    <a:pt x="2207149" y="217358"/>
                    <a:pt x="2219325" y="210053"/>
                  </a:cubicBezTo>
                  <a:cubicBezTo>
                    <a:pt x="2238958" y="198273"/>
                    <a:pt x="2256596" y="183312"/>
                    <a:pt x="2276475" y="171953"/>
                  </a:cubicBezTo>
                  <a:cubicBezTo>
                    <a:pt x="2301131" y="157864"/>
                    <a:pt x="2329957" y="150892"/>
                    <a:pt x="2352675" y="133853"/>
                  </a:cubicBezTo>
                  <a:cubicBezTo>
                    <a:pt x="2401248" y="97423"/>
                    <a:pt x="2375374" y="109128"/>
                    <a:pt x="2428875" y="95753"/>
                  </a:cubicBezTo>
                  <a:cubicBezTo>
                    <a:pt x="2561050" y="101040"/>
                    <a:pt x="2633475" y="87753"/>
                    <a:pt x="2743200" y="124328"/>
                  </a:cubicBezTo>
                  <a:cubicBezTo>
                    <a:pt x="2962110" y="197298"/>
                    <a:pt x="2701339" y="119539"/>
                    <a:pt x="2952750" y="238628"/>
                  </a:cubicBezTo>
                  <a:cubicBezTo>
                    <a:pt x="3097734" y="307305"/>
                    <a:pt x="3137061" y="336203"/>
                    <a:pt x="3286125" y="371978"/>
                  </a:cubicBezTo>
                  <a:cubicBezTo>
                    <a:pt x="3314082" y="378688"/>
                    <a:pt x="3343275" y="378328"/>
                    <a:pt x="3371850" y="381503"/>
                  </a:cubicBezTo>
                  <a:cubicBezTo>
                    <a:pt x="3470275" y="375153"/>
                    <a:pt x="3568856" y="370876"/>
                    <a:pt x="3667125" y="362453"/>
                  </a:cubicBezTo>
                  <a:cubicBezTo>
                    <a:pt x="3680168" y="361335"/>
                    <a:pt x="3692806" y="357068"/>
                    <a:pt x="3705225" y="352928"/>
                  </a:cubicBezTo>
                  <a:cubicBezTo>
                    <a:pt x="3721445" y="347521"/>
                    <a:pt x="3736782" y="339721"/>
                    <a:pt x="3752850" y="333878"/>
                  </a:cubicBezTo>
                  <a:cubicBezTo>
                    <a:pt x="3854822" y="296797"/>
                    <a:pt x="3770271" y="334576"/>
                    <a:pt x="3905250" y="276728"/>
                  </a:cubicBezTo>
                  <a:cubicBezTo>
                    <a:pt x="3918301" y="271135"/>
                    <a:pt x="3930006" y="262530"/>
                    <a:pt x="3943350" y="257678"/>
                  </a:cubicBezTo>
                  <a:cubicBezTo>
                    <a:pt x="3965073" y="249779"/>
                    <a:pt x="3988849" y="247893"/>
                    <a:pt x="4010025" y="238628"/>
                  </a:cubicBezTo>
                  <a:cubicBezTo>
                    <a:pt x="4039973" y="225526"/>
                    <a:pt x="4065524" y="203449"/>
                    <a:pt x="4095750" y="191003"/>
                  </a:cubicBezTo>
                  <a:cubicBezTo>
                    <a:pt x="4121158" y="180541"/>
                    <a:pt x="4247937" y="156756"/>
                    <a:pt x="4267200" y="152903"/>
                  </a:cubicBezTo>
                  <a:cubicBezTo>
                    <a:pt x="4286250" y="143378"/>
                    <a:pt x="4306629" y="136142"/>
                    <a:pt x="4324350" y="124328"/>
                  </a:cubicBezTo>
                  <a:cubicBezTo>
                    <a:pt x="4354471" y="104248"/>
                    <a:pt x="4379954" y="77733"/>
                    <a:pt x="4410075" y="57653"/>
                  </a:cubicBezTo>
                  <a:cubicBezTo>
                    <a:pt x="4419600" y="51303"/>
                    <a:pt x="4428128" y="43112"/>
                    <a:pt x="4438650" y="38603"/>
                  </a:cubicBezTo>
                  <a:cubicBezTo>
                    <a:pt x="4450420" y="33559"/>
                    <a:pt x="4515899" y="21248"/>
                    <a:pt x="4524375" y="19553"/>
                  </a:cubicBezTo>
                  <a:cubicBezTo>
                    <a:pt x="4724712" y="64072"/>
                    <a:pt x="4469116" y="0"/>
                    <a:pt x="4762500" y="114803"/>
                  </a:cubicBezTo>
                  <a:cubicBezTo>
                    <a:pt x="4768594" y="117188"/>
                    <a:pt x="4904863" y="133812"/>
                    <a:pt x="4905375" y="133853"/>
                  </a:cubicBezTo>
                  <a:cubicBezTo>
                    <a:pt x="5225755" y="159483"/>
                    <a:pt x="4944566" y="129741"/>
                    <a:pt x="5153025" y="152903"/>
                  </a:cubicBezTo>
                  <a:cubicBezTo>
                    <a:pt x="5286061" y="186162"/>
                    <a:pt x="5228587" y="175022"/>
                    <a:pt x="5324475" y="191003"/>
                  </a:cubicBezTo>
                  <a:cubicBezTo>
                    <a:pt x="5327650" y="203703"/>
                    <a:pt x="5332009" y="216164"/>
                    <a:pt x="5334000" y="229103"/>
                  </a:cubicBezTo>
                  <a:cubicBezTo>
                    <a:pt x="5338372" y="257520"/>
                    <a:pt x="5337886" y="286635"/>
                    <a:pt x="5343525" y="314828"/>
                  </a:cubicBezTo>
                  <a:cubicBezTo>
                    <a:pt x="5350625" y="350326"/>
                    <a:pt x="5362575" y="384678"/>
                    <a:pt x="5372100" y="419603"/>
                  </a:cubicBezTo>
                  <a:cubicBezTo>
                    <a:pt x="5378450" y="483103"/>
                    <a:pt x="5383835" y="546707"/>
                    <a:pt x="5391150" y="610103"/>
                  </a:cubicBezTo>
                  <a:cubicBezTo>
                    <a:pt x="5393364" y="629288"/>
                    <a:pt x="5398280" y="648089"/>
                    <a:pt x="5400675" y="667253"/>
                  </a:cubicBezTo>
                  <a:cubicBezTo>
                    <a:pt x="5404633" y="698915"/>
                    <a:pt x="5407025" y="730753"/>
                    <a:pt x="5410200" y="762503"/>
                  </a:cubicBezTo>
                  <a:cubicBezTo>
                    <a:pt x="5407025" y="953003"/>
                    <a:pt x="5406276" y="1143559"/>
                    <a:pt x="5400675" y="1334003"/>
                  </a:cubicBezTo>
                  <a:cubicBezTo>
                    <a:pt x="5399922" y="1359590"/>
                    <a:pt x="5395729" y="1385018"/>
                    <a:pt x="5391150" y="1410203"/>
                  </a:cubicBezTo>
                  <a:cubicBezTo>
                    <a:pt x="5389354" y="1420081"/>
                    <a:pt x="5384800" y="1429253"/>
                    <a:pt x="5381625" y="1438778"/>
                  </a:cubicBezTo>
                  <a:cubicBezTo>
                    <a:pt x="5367424" y="1552385"/>
                    <a:pt x="5366308" y="1523734"/>
                    <a:pt x="5381625" y="1676903"/>
                  </a:cubicBezTo>
                  <a:cubicBezTo>
                    <a:pt x="5382624" y="1686893"/>
                    <a:pt x="5386943" y="1696362"/>
                    <a:pt x="5391150" y="1705478"/>
                  </a:cubicBezTo>
                  <a:cubicBezTo>
                    <a:pt x="5406026" y="1737708"/>
                    <a:pt x="5425592" y="1767769"/>
                    <a:pt x="5438775" y="1800728"/>
                  </a:cubicBezTo>
                  <a:cubicBezTo>
                    <a:pt x="5455752" y="1843172"/>
                    <a:pt x="5458717" y="1857914"/>
                    <a:pt x="5486400" y="1895978"/>
                  </a:cubicBezTo>
                  <a:cubicBezTo>
                    <a:pt x="5500985" y="1916033"/>
                    <a:pt x="5518534" y="1933764"/>
                    <a:pt x="5534025" y="1953128"/>
                  </a:cubicBezTo>
                  <a:cubicBezTo>
                    <a:pt x="5556903" y="1981726"/>
                    <a:pt x="5570012" y="2007010"/>
                    <a:pt x="5600700" y="2029328"/>
                  </a:cubicBezTo>
                  <a:cubicBezTo>
                    <a:pt x="5687493" y="2092450"/>
                    <a:pt x="5638619" y="2051473"/>
                    <a:pt x="5695950" y="2076953"/>
                  </a:cubicBezTo>
                  <a:cubicBezTo>
                    <a:pt x="5715413" y="2085603"/>
                    <a:pt x="5733325" y="2097618"/>
                    <a:pt x="5753100" y="2105528"/>
                  </a:cubicBezTo>
                  <a:cubicBezTo>
                    <a:pt x="5765255" y="2110390"/>
                    <a:pt x="5778613" y="2111457"/>
                    <a:pt x="5791200" y="2115053"/>
                  </a:cubicBezTo>
                  <a:cubicBezTo>
                    <a:pt x="5870540" y="2137722"/>
                    <a:pt x="5742299" y="2110461"/>
                    <a:pt x="5895975" y="2134103"/>
                  </a:cubicBezTo>
                  <a:cubicBezTo>
                    <a:pt x="5911976" y="2136565"/>
                    <a:pt x="5927672" y="2140732"/>
                    <a:pt x="5943600" y="2143628"/>
                  </a:cubicBezTo>
                  <a:cubicBezTo>
                    <a:pt x="5962601" y="2147083"/>
                    <a:pt x="5981700" y="2149978"/>
                    <a:pt x="6000750" y="2153153"/>
                  </a:cubicBezTo>
                  <a:cubicBezTo>
                    <a:pt x="6016625" y="2172203"/>
                    <a:pt x="6030840" y="2192768"/>
                    <a:pt x="6048375" y="2210303"/>
                  </a:cubicBezTo>
                  <a:cubicBezTo>
                    <a:pt x="6066356" y="2228284"/>
                    <a:pt x="6100431" y="2248874"/>
                    <a:pt x="6124575" y="2257928"/>
                  </a:cubicBezTo>
                  <a:cubicBezTo>
                    <a:pt x="6136832" y="2262525"/>
                    <a:pt x="6149975" y="2264278"/>
                    <a:pt x="6162675" y="2267453"/>
                  </a:cubicBezTo>
                  <a:lnTo>
                    <a:pt x="6267450" y="2257928"/>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TextBox 4"/>
            <p:cNvSpPr txBox="1"/>
            <p:nvPr/>
          </p:nvSpPr>
          <p:spPr>
            <a:xfrm>
              <a:off x="899592" y="3284984"/>
              <a:ext cx="338554" cy="369332"/>
            </a:xfrm>
            <a:prstGeom prst="rect">
              <a:avLst/>
            </a:prstGeom>
            <a:noFill/>
          </p:spPr>
          <p:txBody>
            <a:bodyPr wrap="none" rtlCol="0">
              <a:spAutoFit/>
            </a:bodyPr>
            <a:lstStyle/>
            <a:p>
              <a:r>
                <a:rPr lang="es-MX" i="1" dirty="0" smtClean="0"/>
                <a:t>A</a:t>
              </a:r>
              <a:endParaRPr lang="es-MX" i="1" dirty="0"/>
            </a:p>
          </p:txBody>
        </p:sp>
        <p:sp>
          <p:nvSpPr>
            <p:cNvPr id="6" name="TextBox 5"/>
            <p:cNvSpPr txBox="1"/>
            <p:nvPr/>
          </p:nvSpPr>
          <p:spPr>
            <a:xfrm>
              <a:off x="8316416" y="5229200"/>
              <a:ext cx="338554" cy="369332"/>
            </a:xfrm>
            <a:prstGeom prst="rect">
              <a:avLst/>
            </a:prstGeom>
            <a:noFill/>
          </p:spPr>
          <p:txBody>
            <a:bodyPr wrap="none" rtlCol="0">
              <a:spAutoFit/>
            </a:bodyPr>
            <a:lstStyle/>
            <a:p>
              <a:r>
                <a:rPr lang="es-MX" i="1" dirty="0" smtClean="0"/>
                <a:t>B</a:t>
              </a:r>
              <a:endParaRPr lang="es-MX" i="1" dirty="0"/>
            </a:p>
          </p:txBody>
        </p:sp>
      </p:grpSp>
      <p:sp>
        <p:nvSpPr>
          <p:cNvPr id="7" name="TextBox 6"/>
          <p:cNvSpPr txBox="1"/>
          <p:nvPr/>
        </p:nvSpPr>
        <p:spPr>
          <a:xfrm>
            <a:off x="323528" y="5301208"/>
            <a:ext cx="8496944" cy="1077218"/>
          </a:xfrm>
          <a:prstGeom prst="rect">
            <a:avLst/>
          </a:prstGeom>
          <a:noFill/>
        </p:spPr>
        <p:txBody>
          <a:bodyPr wrap="square" rtlCol="0">
            <a:spAutoFit/>
          </a:bodyPr>
          <a:lstStyle/>
          <a:p>
            <a:r>
              <a:rPr lang="es-MX" sz="3200" dirty="0" smtClean="0"/>
              <a:t>Si la partícula va de </a:t>
            </a:r>
            <a:r>
              <a:rPr lang="es-MX" sz="3200" i="1" dirty="0" smtClean="0"/>
              <a:t>A</a:t>
            </a:r>
            <a:r>
              <a:rPr lang="es-MX" sz="3200" dirty="0" smtClean="0"/>
              <a:t> </a:t>
            </a:r>
            <a:r>
              <a:rPr lang="es-MX" sz="3200" dirty="0" err="1" smtClean="0"/>
              <a:t>a</a:t>
            </a:r>
            <a:r>
              <a:rPr lang="es-MX" sz="3200" dirty="0" smtClean="0"/>
              <a:t> </a:t>
            </a:r>
            <a:r>
              <a:rPr lang="es-MX" sz="3200" i="1" dirty="0" smtClean="0"/>
              <a:t>B</a:t>
            </a:r>
            <a:r>
              <a:rPr lang="es-MX" sz="3200" dirty="0" smtClean="0"/>
              <a:t> lo hace siguiendo una única trayectoria bien definida</a:t>
            </a:r>
            <a:endParaRPr lang="es-MX" sz="3200" dirty="0"/>
          </a:p>
        </p:txBody>
      </p:sp>
    </p:spTree>
    <p:extLst>
      <p:ext uri="{BB962C8B-B14F-4D97-AF65-F5344CB8AC3E}">
        <p14:creationId xmlns:p14="http://schemas.microsoft.com/office/powerpoint/2010/main" val="36995957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partículas tienen una trayectoria?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pSp>
        <p:nvGrpSpPr>
          <p:cNvPr id="8" name="Group 7"/>
          <p:cNvGrpSpPr/>
          <p:nvPr/>
        </p:nvGrpSpPr>
        <p:grpSpPr>
          <a:xfrm>
            <a:off x="395536" y="2195572"/>
            <a:ext cx="8424936" cy="2313548"/>
            <a:chOff x="899592" y="3284984"/>
            <a:chExt cx="7755378" cy="2313548"/>
          </a:xfrm>
        </p:grpSpPr>
        <p:sp>
          <p:nvSpPr>
            <p:cNvPr id="5" name="TextBox 4"/>
            <p:cNvSpPr txBox="1"/>
            <p:nvPr/>
          </p:nvSpPr>
          <p:spPr>
            <a:xfrm>
              <a:off x="899592" y="3284984"/>
              <a:ext cx="338554" cy="369332"/>
            </a:xfrm>
            <a:prstGeom prst="rect">
              <a:avLst/>
            </a:prstGeom>
            <a:noFill/>
          </p:spPr>
          <p:txBody>
            <a:bodyPr wrap="none" rtlCol="0">
              <a:spAutoFit/>
            </a:bodyPr>
            <a:lstStyle/>
            <a:p>
              <a:r>
                <a:rPr lang="es-MX" i="1" dirty="0" smtClean="0"/>
                <a:t>A</a:t>
              </a:r>
              <a:endParaRPr lang="es-MX" i="1" dirty="0"/>
            </a:p>
          </p:txBody>
        </p:sp>
        <p:sp>
          <p:nvSpPr>
            <p:cNvPr id="6" name="TextBox 5"/>
            <p:cNvSpPr txBox="1"/>
            <p:nvPr/>
          </p:nvSpPr>
          <p:spPr>
            <a:xfrm>
              <a:off x="8316416" y="5229200"/>
              <a:ext cx="338554" cy="369332"/>
            </a:xfrm>
            <a:prstGeom prst="rect">
              <a:avLst/>
            </a:prstGeom>
            <a:noFill/>
          </p:spPr>
          <p:txBody>
            <a:bodyPr wrap="none" rtlCol="0">
              <a:spAutoFit/>
            </a:bodyPr>
            <a:lstStyle/>
            <a:p>
              <a:r>
                <a:rPr lang="es-MX" i="1" dirty="0" smtClean="0"/>
                <a:t>B</a:t>
              </a:r>
              <a:endParaRPr lang="es-MX" i="1" dirty="0"/>
            </a:p>
          </p:txBody>
        </p:sp>
      </p:grpSp>
      <p:sp>
        <p:nvSpPr>
          <p:cNvPr id="7" name="TextBox 6"/>
          <p:cNvSpPr txBox="1"/>
          <p:nvPr/>
        </p:nvSpPr>
        <p:spPr>
          <a:xfrm>
            <a:off x="323528" y="5301208"/>
            <a:ext cx="8496944" cy="1077218"/>
          </a:xfrm>
          <a:prstGeom prst="rect">
            <a:avLst/>
          </a:prstGeom>
          <a:noFill/>
        </p:spPr>
        <p:txBody>
          <a:bodyPr wrap="square" rtlCol="0">
            <a:spAutoFit/>
          </a:bodyPr>
          <a:lstStyle/>
          <a:p>
            <a:r>
              <a:rPr lang="es-MX" sz="3200" dirty="0" smtClean="0"/>
              <a:t>Si la partícula va de </a:t>
            </a:r>
            <a:r>
              <a:rPr lang="es-MX" sz="3200" i="1" dirty="0" smtClean="0"/>
              <a:t>A</a:t>
            </a:r>
            <a:r>
              <a:rPr lang="es-MX" sz="3200" dirty="0" smtClean="0"/>
              <a:t> </a:t>
            </a:r>
            <a:r>
              <a:rPr lang="es-MX" sz="3200" dirty="0" err="1" smtClean="0"/>
              <a:t>a</a:t>
            </a:r>
            <a:r>
              <a:rPr lang="es-MX" sz="3200" dirty="0" smtClean="0"/>
              <a:t> </a:t>
            </a:r>
            <a:r>
              <a:rPr lang="es-MX" sz="3200" i="1" dirty="0" smtClean="0"/>
              <a:t>B</a:t>
            </a:r>
            <a:r>
              <a:rPr lang="es-MX" sz="3200" dirty="0" smtClean="0"/>
              <a:t> lo hace siguiendo una única trayectoria bien definida</a:t>
            </a:r>
            <a:endParaRPr lang="es-MX" sz="3200" dirty="0"/>
          </a:p>
        </p:txBody>
      </p:sp>
      <p:sp>
        <p:nvSpPr>
          <p:cNvPr id="2" name="Freeform 1"/>
          <p:cNvSpPr/>
          <p:nvPr/>
        </p:nvSpPr>
        <p:spPr>
          <a:xfrm rot="499102">
            <a:off x="738952" y="441481"/>
            <a:ext cx="8090486" cy="3277275"/>
          </a:xfrm>
          <a:custGeom>
            <a:avLst/>
            <a:gdLst>
              <a:gd name="connsiteX0" fmla="*/ 0 w 7541777"/>
              <a:gd name="connsiteY0" fmla="*/ 2071561 h 3277275"/>
              <a:gd name="connsiteX1" fmla="*/ 48552 w 7541777"/>
              <a:gd name="connsiteY1" fmla="*/ 2039193 h 3277275"/>
              <a:gd name="connsiteX2" fmla="*/ 137564 w 7541777"/>
              <a:gd name="connsiteY2" fmla="*/ 1998733 h 3277275"/>
              <a:gd name="connsiteX3" fmla="*/ 226577 w 7541777"/>
              <a:gd name="connsiteY3" fmla="*/ 1966365 h 3277275"/>
              <a:gd name="connsiteX4" fmla="*/ 315589 w 7541777"/>
              <a:gd name="connsiteY4" fmla="*/ 1917813 h 3277275"/>
              <a:gd name="connsiteX5" fmla="*/ 558350 w 7541777"/>
              <a:gd name="connsiteY5" fmla="*/ 1820708 h 3277275"/>
              <a:gd name="connsiteX6" fmla="*/ 679731 w 7541777"/>
              <a:gd name="connsiteY6" fmla="*/ 1764064 h 3277275"/>
              <a:gd name="connsiteX7" fmla="*/ 1124793 w 7541777"/>
              <a:gd name="connsiteY7" fmla="*/ 1602223 h 3277275"/>
              <a:gd name="connsiteX8" fmla="*/ 1278541 w 7541777"/>
              <a:gd name="connsiteY8" fmla="*/ 1569855 h 3277275"/>
              <a:gd name="connsiteX9" fmla="*/ 1408014 w 7541777"/>
              <a:gd name="connsiteY9" fmla="*/ 1545579 h 3277275"/>
              <a:gd name="connsiteX10" fmla="*/ 1529395 w 7541777"/>
              <a:gd name="connsiteY10" fmla="*/ 1537487 h 3277275"/>
              <a:gd name="connsiteX11" fmla="*/ 1723603 w 7541777"/>
              <a:gd name="connsiteY11" fmla="*/ 1569855 h 3277275"/>
              <a:gd name="connsiteX12" fmla="*/ 1812616 w 7541777"/>
              <a:gd name="connsiteY12" fmla="*/ 1618407 h 3277275"/>
              <a:gd name="connsiteX13" fmla="*/ 2128205 w 7541777"/>
              <a:gd name="connsiteY13" fmla="*/ 2063469 h 3277275"/>
              <a:gd name="connsiteX14" fmla="*/ 2184849 w 7541777"/>
              <a:gd name="connsiteY14" fmla="*/ 2225310 h 3277275"/>
              <a:gd name="connsiteX15" fmla="*/ 2306230 w 7541777"/>
              <a:gd name="connsiteY15" fmla="*/ 2524715 h 3277275"/>
              <a:gd name="connsiteX16" fmla="*/ 2524715 w 7541777"/>
              <a:gd name="connsiteY16" fmla="*/ 3147802 h 3277275"/>
              <a:gd name="connsiteX17" fmla="*/ 2557083 w 7541777"/>
              <a:gd name="connsiteY17" fmla="*/ 3204446 h 3277275"/>
              <a:gd name="connsiteX18" fmla="*/ 2613727 w 7541777"/>
              <a:gd name="connsiteY18" fmla="*/ 3196354 h 3277275"/>
              <a:gd name="connsiteX19" fmla="*/ 3180170 w 7541777"/>
              <a:gd name="connsiteY19" fmla="*/ 2443795 h 3277275"/>
              <a:gd name="connsiteX20" fmla="*/ 3503851 w 7541777"/>
              <a:gd name="connsiteY20" fmla="*/ 2039193 h 3277275"/>
              <a:gd name="connsiteX21" fmla="*/ 4604368 w 7541777"/>
              <a:gd name="connsiteY21" fmla="*/ 938676 h 3277275"/>
              <a:gd name="connsiteX22" fmla="*/ 5235547 w 7541777"/>
              <a:gd name="connsiteY22" fmla="*/ 388418 h 3277275"/>
              <a:gd name="connsiteX23" fmla="*/ 5567320 w 7541777"/>
              <a:gd name="connsiteY23" fmla="*/ 161841 h 3277275"/>
              <a:gd name="connsiteX24" fmla="*/ 5915278 w 7541777"/>
              <a:gd name="connsiteY24" fmla="*/ 0 h 3277275"/>
              <a:gd name="connsiteX25" fmla="*/ 5947646 w 7541777"/>
              <a:gd name="connsiteY25" fmla="*/ 16184 h 3277275"/>
              <a:gd name="connsiteX26" fmla="*/ 5963830 w 7541777"/>
              <a:gd name="connsiteY26" fmla="*/ 56645 h 3277275"/>
              <a:gd name="connsiteX27" fmla="*/ 5988106 w 7541777"/>
              <a:gd name="connsiteY27" fmla="*/ 137565 h 3277275"/>
              <a:gd name="connsiteX28" fmla="*/ 6020474 w 7541777"/>
              <a:gd name="connsiteY28" fmla="*/ 420786 h 3277275"/>
              <a:gd name="connsiteX29" fmla="*/ 6028566 w 7541777"/>
              <a:gd name="connsiteY29" fmla="*/ 614995 h 3277275"/>
              <a:gd name="connsiteX30" fmla="*/ 6052842 w 7541777"/>
              <a:gd name="connsiteY30" fmla="*/ 744468 h 3277275"/>
              <a:gd name="connsiteX31" fmla="*/ 6069026 w 7541777"/>
              <a:gd name="connsiteY31" fmla="*/ 914400 h 3277275"/>
              <a:gd name="connsiteX32" fmla="*/ 6133763 w 7541777"/>
              <a:gd name="connsiteY32" fmla="*/ 1157161 h 3277275"/>
              <a:gd name="connsiteX33" fmla="*/ 6182315 w 7541777"/>
              <a:gd name="connsiteY33" fmla="*/ 1359462 h 3277275"/>
              <a:gd name="connsiteX34" fmla="*/ 6271327 w 7541777"/>
              <a:gd name="connsiteY34" fmla="*/ 1464659 h 3277275"/>
              <a:gd name="connsiteX35" fmla="*/ 6279419 w 7541777"/>
              <a:gd name="connsiteY35" fmla="*/ 1529395 h 3277275"/>
              <a:gd name="connsiteX36" fmla="*/ 6287511 w 7541777"/>
              <a:gd name="connsiteY36" fmla="*/ 1618407 h 3277275"/>
              <a:gd name="connsiteX37" fmla="*/ 6368432 w 7541777"/>
              <a:gd name="connsiteY37" fmla="*/ 2055377 h 3277275"/>
              <a:gd name="connsiteX38" fmla="*/ 6384616 w 7541777"/>
              <a:gd name="connsiteY38" fmla="*/ 2225310 h 3277275"/>
              <a:gd name="connsiteX39" fmla="*/ 6408892 w 7541777"/>
              <a:gd name="connsiteY39" fmla="*/ 2338599 h 3277275"/>
              <a:gd name="connsiteX40" fmla="*/ 6425076 w 7541777"/>
              <a:gd name="connsiteY40" fmla="*/ 2427611 h 3277275"/>
              <a:gd name="connsiteX41" fmla="*/ 6441260 w 7541777"/>
              <a:gd name="connsiteY41" fmla="*/ 2484255 h 3277275"/>
              <a:gd name="connsiteX42" fmla="*/ 6449352 w 7541777"/>
              <a:gd name="connsiteY42" fmla="*/ 2516623 h 3277275"/>
              <a:gd name="connsiteX43" fmla="*/ 6473628 w 7541777"/>
              <a:gd name="connsiteY43" fmla="*/ 2484255 h 3277275"/>
              <a:gd name="connsiteX44" fmla="*/ 6619285 w 7541777"/>
              <a:gd name="connsiteY44" fmla="*/ 2225310 h 3277275"/>
              <a:gd name="connsiteX45" fmla="*/ 6724481 w 7541777"/>
              <a:gd name="connsiteY45" fmla="*/ 2103930 h 3277275"/>
              <a:gd name="connsiteX46" fmla="*/ 6764941 w 7541777"/>
              <a:gd name="connsiteY46" fmla="*/ 2071561 h 3277275"/>
              <a:gd name="connsiteX47" fmla="*/ 6781126 w 7541777"/>
              <a:gd name="connsiteY47" fmla="*/ 2055377 h 3277275"/>
              <a:gd name="connsiteX48" fmla="*/ 6773033 w 7541777"/>
              <a:gd name="connsiteY48" fmla="*/ 2176758 h 3277275"/>
              <a:gd name="connsiteX49" fmla="*/ 6716389 w 7541777"/>
              <a:gd name="connsiteY49" fmla="*/ 2338599 h 3277275"/>
              <a:gd name="connsiteX50" fmla="*/ 6692113 w 7541777"/>
              <a:gd name="connsiteY50" fmla="*/ 2411427 h 3277275"/>
              <a:gd name="connsiteX51" fmla="*/ 6659745 w 7541777"/>
              <a:gd name="connsiteY51" fmla="*/ 2484255 h 3277275"/>
              <a:gd name="connsiteX52" fmla="*/ 6643561 w 7541777"/>
              <a:gd name="connsiteY52" fmla="*/ 2532807 h 3277275"/>
              <a:gd name="connsiteX53" fmla="*/ 6692113 w 7541777"/>
              <a:gd name="connsiteY53" fmla="*/ 2557084 h 3277275"/>
              <a:gd name="connsiteX54" fmla="*/ 6716389 w 7541777"/>
              <a:gd name="connsiteY54" fmla="*/ 2605636 h 3277275"/>
              <a:gd name="connsiteX55" fmla="*/ 6732573 w 7541777"/>
              <a:gd name="connsiteY55" fmla="*/ 2694648 h 3277275"/>
              <a:gd name="connsiteX56" fmla="*/ 6724481 w 7541777"/>
              <a:gd name="connsiteY56" fmla="*/ 2840305 h 3277275"/>
              <a:gd name="connsiteX57" fmla="*/ 6684021 w 7541777"/>
              <a:gd name="connsiteY57" fmla="*/ 2929317 h 3277275"/>
              <a:gd name="connsiteX58" fmla="*/ 6692113 w 7541777"/>
              <a:gd name="connsiteY58" fmla="*/ 2880765 h 3277275"/>
              <a:gd name="connsiteX59" fmla="*/ 6659745 w 7541777"/>
              <a:gd name="connsiteY59" fmla="*/ 2896949 h 3277275"/>
              <a:gd name="connsiteX60" fmla="*/ 6667837 w 7541777"/>
              <a:gd name="connsiteY60" fmla="*/ 3002146 h 3277275"/>
              <a:gd name="connsiteX61" fmla="*/ 6692113 w 7541777"/>
              <a:gd name="connsiteY61" fmla="*/ 3026422 h 3277275"/>
              <a:gd name="connsiteX62" fmla="*/ 6724481 w 7541777"/>
              <a:gd name="connsiteY62" fmla="*/ 3050698 h 3277275"/>
              <a:gd name="connsiteX63" fmla="*/ 6853954 w 7541777"/>
              <a:gd name="connsiteY63" fmla="*/ 3083066 h 3277275"/>
              <a:gd name="connsiteX64" fmla="*/ 6878230 w 7541777"/>
              <a:gd name="connsiteY64" fmla="*/ 3099250 h 3277275"/>
              <a:gd name="connsiteX65" fmla="*/ 6918690 w 7541777"/>
              <a:gd name="connsiteY65" fmla="*/ 3180170 h 3277275"/>
              <a:gd name="connsiteX66" fmla="*/ 6934874 w 7541777"/>
              <a:gd name="connsiteY66" fmla="*/ 3228723 h 3277275"/>
              <a:gd name="connsiteX67" fmla="*/ 6975334 w 7541777"/>
              <a:gd name="connsiteY67" fmla="*/ 3212538 h 3277275"/>
              <a:gd name="connsiteX68" fmla="*/ 7007703 w 7541777"/>
              <a:gd name="connsiteY68" fmla="*/ 3188262 h 3277275"/>
              <a:gd name="connsiteX69" fmla="*/ 7031979 w 7541777"/>
              <a:gd name="connsiteY69" fmla="*/ 3172078 h 3277275"/>
              <a:gd name="connsiteX70" fmla="*/ 7096715 w 7541777"/>
              <a:gd name="connsiteY70" fmla="*/ 3139710 h 3277275"/>
              <a:gd name="connsiteX71" fmla="*/ 7250464 w 7541777"/>
              <a:gd name="connsiteY71" fmla="*/ 3155894 h 3277275"/>
              <a:gd name="connsiteX72" fmla="*/ 7468949 w 7541777"/>
              <a:gd name="connsiteY72" fmla="*/ 3220630 h 3277275"/>
              <a:gd name="connsiteX73" fmla="*/ 7533685 w 7541777"/>
              <a:gd name="connsiteY73" fmla="*/ 3261091 h 3277275"/>
              <a:gd name="connsiteX74" fmla="*/ 7541777 w 7541777"/>
              <a:gd name="connsiteY74" fmla="*/ 3277275 h 327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41777" h="3277275">
                <a:moveTo>
                  <a:pt x="0" y="2071561"/>
                </a:moveTo>
                <a:cubicBezTo>
                  <a:pt x="16184" y="2060772"/>
                  <a:pt x="31873" y="2049200"/>
                  <a:pt x="48552" y="2039193"/>
                </a:cubicBezTo>
                <a:cubicBezTo>
                  <a:pt x="67782" y="2027655"/>
                  <a:pt x="123495" y="2004204"/>
                  <a:pt x="137564" y="1998733"/>
                </a:cubicBezTo>
                <a:cubicBezTo>
                  <a:pt x="166989" y="1987290"/>
                  <a:pt x="197835" y="1979429"/>
                  <a:pt x="226577" y="1966365"/>
                </a:cubicBezTo>
                <a:cubicBezTo>
                  <a:pt x="257345" y="1952380"/>
                  <a:pt x="284643" y="1931399"/>
                  <a:pt x="315589" y="1917813"/>
                </a:cubicBezTo>
                <a:cubicBezTo>
                  <a:pt x="395391" y="1882778"/>
                  <a:pt x="479372" y="1857564"/>
                  <a:pt x="558350" y="1820708"/>
                </a:cubicBezTo>
                <a:cubicBezTo>
                  <a:pt x="598810" y="1801827"/>
                  <a:pt x="638516" y="1781237"/>
                  <a:pt x="679731" y="1764064"/>
                </a:cubicBezTo>
                <a:cubicBezTo>
                  <a:pt x="815866" y="1707341"/>
                  <a:pt x="978521" y="1641467"/>
                  <a:pt x="1124793" y="1602223"/>
                </a:cubicBezTo>
                <a:cubicBezTo>
                  <a:pt x="1175377" y="1588652"/>
                  <a:pt x="1227185" y="1580126"/>
                  <a:pt x="1278541" y="1569855"/>
                </a:cubicBezTo>
                <a:cubicBezTo>
                  <a:pt x="1321598" y="1561244"/>
                  <a:pt x="1364465" y="1551198"/>
                  <a:pt x="1408014" y="1545579"/>
                </a:cubicBezTo>
                <a:cubicBezTo>
                  <a:pt x="1448231" y="1540390"/>
                  <a:pt x="1488935" y="1540184"/>
                  <a:pt x="1529395" y="1537487"/>
                </a:cubicBezTo>
                <a:cubicBezTo>
                  <a:pt x="1594131" y="1548276"/>
                  <a:pt x="1660499" y="1551825"/>
                  <a:pt x="1723603" y="1569855"/>
                </a:cubicBezTo>
                <a:cubicBezTo>
                  <a:pt x="1756100" y="1579140"/>
                  <a:pt x="1785437" y="1598318"/>
                  <a:pt x="1812616" y="1618407"/>
                </a:cubicBezTo>
                <a:cubicBezTo>
                  <a:pt x="1951495" y="1721057"/>
                  <a:pt x="2079790" y="1925139"/>
                  <a:pt x="2128205" y="2063469"/>
                </a:cubicBezTo>
                <a:cubicBezTo>
                  <a:pt x="2147086" y="2117416"/>
                  <a:pt x="2164269" y="2171988"/>
                  <a:pt x="2184849" y="2225310"/>
                </a:cubicBezTo>
                <a:cubicBezTo>
                  <a:pt x="2223626" y="2325778"/>
                  <a:pt x="2269069" y="2423638"/>
                  <a:pt x="2306230" y="2524715"/>
                </a:cubicBezTo>
                <a:cubicBezTo>
                  <a:pt x="2365397" y="2685650"/>
                  <a:pt x="2450584" y="3018072"/>
                  <a:pt x="2524715" y="3147802"/>
                </a:cubicBezTo>
                <a:lnTo>
                  <a:pt x="2557083" y="3204446"/>
                </a:lnTo>
                <a:lnTo>
                  <a:pt x="2613727" y="3196354"/>
                </a:lnTo>
                <a:cubicBezTo>
                  <a:pt x="2975809" y="2791674"/>
                  <a:pt x="2903352" y="2808692"/>
                  <a:pt x="3180170" y="2443795"/>
                </a:cubicBezTo>
                <a:cubicBezTo>
                  <a:pt x="3284556" y="2306195"/>
                  <a:pt x="3388067" y="2167351"/>
                  <a:pt x="3503851" y="2039193"/>
                </a:cubicBezTo>
                <a:cubicBezTo>
                  <a:pt x="4086056" y="1394767"/>
                  <a:pt x="4101836" y="1397029"/>
                  <a:pt x="4604368" y="938676"/>
                </a:cubicBezTo>
                <a:cubicBezTo>
                  <a:pt x="4812898" y="748479"/>
                  <a:pt x="5008926" y="556056"/>
                  <a:pt x="5235547" y="388418"/>
                </a:cubicBezTo>
                <a:cubicBezTo>
                  <a:pt x="5343211" y="308776"/>
                  <a:pt x="5453012" y="231613"/>
                  <a:pt x="5567320" y="161841"/>
                </a:cubicBezTo>
                <a:cubicBezTo>
                  <a:pt x="5821047" y="6968"/>
                  <a:pt x="5759397" y="22268"/>
                  <a:pt x="5915278" y="0"/>
                </a:cubicBezTo>
                <a:cubicBezTo>
                  <a:pt x="5926067" y="5395"/>
                  <a:pt x="5939796" y="7025"/>
                  <a:pt x="5947646" y="16184"/>
                </a:cubicBezTo>
                <a:cubicBezTo>
                  <a:pt x="5957099" y="27213"/>
                  <a:pt x="5959237" y="42865"/>
                  <a:pt x="5963830" y="56645"/>
                </a:cubicBezTo>
                <a:cubicBezTo>
                  <a:pt x="5972735" y="83361"/>
                  <a:pt x="5980014" y="110592"/>
                  <a:pt x="5988106" y="137565"/>
                </a:cubicBezTo>
                <a:cubicBezTo>
                  <a:pt x="5995104" y="193546"/>
                  <a:pt x="6016053" y="343426"/>
                  <a:pt x="6020474" y="420786"/>
                </a:cubicBezTo>
                <a:cubicBezTo>
                  <a:pt x="6024170" y="485473"/>
                  <a:pt x="6022119" y="550524"/>
                  <a:pt x="6028566" y="614995"/>
                </a:cubicBezTo>
                <a:cubicBezTo>
                  <a:pt x="6032935" y="658687"/>
                  <a:pt x="6046962" y="700954"/>
                  <a:pt x="6052842" y="744468"/>
                </a:cubicBezTo>
                <a:cubicBezTo>
                  <a:pt x="6060462" y="800856"/>
                  <a:pt x="6059918" y="858233"/>
                  <a:pt x="6069026" y="914400"/>
                </a:cubicBezTo>
                <a:cubicBezTo>
                  <a:pt x="6080680" y="986267"/>
                  <a:pt x="6115871" y="1085592"/>
                  <a:pt x="6133763" y="1157161"/>
                </a:cubicBezTo>
                <a:cubicBezTo>
                  <a:pt x="6138685" y="1176851"/>
                  <a:pt x="6168420" y="1331673"/>
                  <a:pt x="6182315" y="1359462"/>
                </a:cubicBezTo>
                <a:cubicBezTo>
                  <a:pt x="6219745" y="1434323"/>
                  <a:pt x="6225279" y="1433961"/>
                  <a:pt x="6271327" y="1464659"/>
                </a:cubicBezTo>
                <a:cubicBezTo>
                  <a:pt x="6274024" y="1486238"/>
                  <a:pt x="6277142" y="1507768"/>
                  <a:pt x="6279419" y="1529395"/>
                </a:cubicBezTo>
                <a:cubicBezTo>
                  <a:pt x="6282538" y="1559024"/>
                  <a:pt x="6282540" y="1589032"/>
                  <a:pt x="6287511" y="1618407"/>
                </a:cubicBezTo>
                <a:cubicBezTo>
                  <a:pt x="6312228" y="1764463"/>
                  <a:pt x="6354388" y="1907911"/>
                  <a:pt x="6368432" y="2055377"/>
                </a:cubicBezTo>
                <a:cubicBezTo>
                  <a:pt x="6373827" y="2112021"/>
                  <a:pt x="6376569" y="2168981"/>
                  <a:pt x="6384616" y="2225310"/>
                </a:cubicBezTo>
                <a:cubicBezTo>
                  <a:pt x="6390078" y="2263542"/>
                  <a:pt x="6401318" y="2300729"/>
                  <a:pt x="6408892" y="2338599"/>
                </a:cubicBezTo>
                <a:cubicBezTo>
                  <a:pt x="6414806" y="2368170"/>
                  <a:pt x="6418534" y="2398172"/>
                  <a:pt x="6425076" y="2427611"/>
                </a:cubicBezTo>
                <a:cubicBezTo>
                  <a:pt x="6429336" y="2446780"/>
                  <a:pt x="6436093" y="2465310"/>
                  <a:pt x="6441260" y="2484255"/>
                </a:cubicBezTo>
                <a:cubicBezTo>
                  <a:pt x="6444186" y="2494985"/>
                  <a:pt x="6446655" y="2505834"/>
                  <a:pt x="6449352" y="2516623"/>
                </a:cubicBezTo>
                <a:cubicBezTo>
                  <a:pt x="6457444" y="2505834"/>
                  <a:pt x="6467078" y="2496044"/>
                  <a:pt x="6473628" y="2484255"/>
                </a:cubicBezTo>
                <a:cubicBezTo>
                  <a:pt x="6519609" y="2401488"/>
                  <a:pt x="6556922" y="2297268"/>
                  <a:pt x="6619285" y="2225310"/>
                </a:cubicBezTo>
                <a:cubicBezTo>
                  <a:pt x="6654350" y="2184850"/>
                  <a:pt x="6687659" y="2142798"/>
                  <a:pt x="6724481" y="2103930"/>
                </a:cubicBezTo>
                <a:cubicBezTo>
                  <a:pt x="6736359" y="2091392"/>
                  <a:pt x="6751827" y="2082801"/>
                  <a:pt x="6764941" y="2071561"/>
                </a:cubicBezTo>
                <a:cubicBezTo>
                  <a:pt x="6770734" y="2066596"/>
                  <a:pt x="6775731" y="2060772"/>
                  <a:pt x="6781126" y="2055377"/>
                </a:cubicBezTo>
                <a:cubicBezTo>
                  <a:pt x="6778428" y="2095837"/>
                  <a:pt x="6779440" y="2136717"/>
                  <a:pt x="6773033" y="2176758"/>
                </a:cubicBezTo>
                <a:cubicBezTo>
                  <a:pt x="6764805" y="2228182"/>
                  <a:pt x="6734048" y="2290666"/>
                  <a:pt x="6716389" y="2338599"/>
                </a:cubicBezTo>
                <a:cubicBezTo>
                  <a:pt x="6707543" y="2362610"/>
                  <a:pt x="6701388" y="2387578"/>
                  <a:pt x="6692113" y="2411427"/>
                </a:cubicBezTo>
                <a:cubicBezTo>
                  <a:pt x="6682484" y="2436186"/>
                  <a:pt x="6669611" y="2459589"/>
                  <a:pt x="6659745" y="2484255"/>
                </a:cubicBezTo>
                <a:cubicBezTo>
                  <a:pt x="6653409" y="2500094"/>
                  <a:pt x="6643561" y="2532807"/>
                  <a:pt x="6643561" y="2532807"/>
                </a:cubicBezTo>
                <a:cubicBezTo>
                  <a:pt x="6658721" y="2537860"/>
                  <a:pt x="6681654" y="2543139"/>
                  <a:pt x="6692113" y="2557084"/>
                </a:cubicBezTo>
                <a:cubicBezTo>
                  <a:pt x="6702969" y="2571559"/>
                  <a:pt x="6708297" y="2589452"/>
                  <a:pt x="6716389" y="2605636"/>
                </a:cubicBezTo>
                <a:cubicBezTo>
                  <a:pt x="6719020" y="2618791"/>
                  <a:pt x="6732573" y="2684295"/>
                  <a:pt x="6732573" y="2694648"/>
                </a:cubicBezTo>
                <a:cubicBezTo>
                  <a:pt x="6732573" y="2743275"/>
                  <a:pt x="6730770" y="2792086"/>
                  <a:pt x="6724481" y="2840305"/>
                </a:cubicBezTo>
                <a:cubicBezTo>
                  <a:pt x="6722460" y="2855799"/>
                  <a:pt x="6688779" y="2919800"/>
                  <a:pt x="6684021" y="2929317"/>
                </a:cubicBezTo>
                <a:cubicBezTo>
                  <a:pt x="6686718" y="2913133"/>
                  <a:pt x="6701957" y="2893891"/>
                  <a:pt x="6692113" y="2880765"/>
                </a:cubicBezTo>
                <a:cubicBezTo>
                  <a:pt x="6684875" y="2871115"/>
                  <a:pt x="6662111" y="2885120"/>
                  <a:pt x="6659745" y="2896949"/>
                </a:cubicBezTo>
                <a:cubicBezTo>
                  <a:pt x="6652848" y="2931435"/>
                  <a:pt x="6659307" y="2968027"/>
                  <a:pt x="6667837" y="3002146"/>
                </a:cubicBezTo>
                <a:cubicBezTo>
                  <a:pt x="6670613" y="3013248"/>
                  <a:pt x="6683424" y="3018974"/>
                  <a:pt x="6692113" y="3026422"/>
                </a:cubicBezTo>
                <a:cubicBezTo>
                  <a:pt x="6702353" y="3035199"/>
                  <a:pt x="6711959" y="3045689"/>
                  <a:pt x="6724481" y="3050698"/>
                </a:cubicBezTo>
                <a:cubicBezTo>
                  <a:pt x="6761674" y="3065575"/>
                  <a:pt x="6812445" y="3074764"/>
                  <a:pt x="6853954" y="3083066"/>
                </a:cubicBezTo>
                <a:cubicBezTo>
                  <a:pt x="6862046" y="3088461"/>
                  <a:pt x="6871901" y="3091866"/>
                  <a:pt x="6878230" y="3099250"/>
                </a:cubicBezTo>
                <a:cubicBezTo>
                  <a:pt x="6896187" y="3120200"/>
                  <a:pt x="6909402" y="3154628"/>
                  <a:pt x="6918690" y="3180170"/>
                </a:cubicBezTo>
                <a:cubicBezTo>
                  <a:pt x="6924520" y="3196203"/>
                  <a:pt x="6934874" y="3228723"/>
                  <a:pt x="6934874" y="3228723"/>
                </a:cubicBezTo>
                <a:cubicBezTo>
                  <a:pt x="6948361" y="3223328"/>
                  <a:pt x="6962636" y="3219592"/>
                  <a:pt x="6975334" y="3212538"/>
                </a:cubicBezTo>
                <a:cubicBezTo>
                  <a:pt x="6987124" y="3205988"/>
                  <a:pt x="6996728" y="3196101"/>
                  <a:pt x="7007703" y="3188262"/>
                </a:cubicBezTo>
                <a:cubicBezTo>
                  <a:pt x="7015617" y="3182609"/>
                  <a:pt x="7023441" y="3176735"/>
                  <a:pt x="7031979" y="3172078"/>
                </a:cubicBezTo>
                <a:cubicBezTo>
                  <a:pt x="7053159" y="3160525"/>
                  <a:pt x="7075136" y="3150499"/>
                  <a:pt x="7096715" y="3139710"/>
                </a:cubicBezTo>
                <a:cubicBezTo>
                  <a:pt x="7147965" y="3145105"/>
                  <a:pt x="7199449" y="3148606"/>
                  <a:pt x="7250464" y="3155894"/>
                </a:cubicBezTo>
                <a:cubicBezTo>
                  <a:pt x="7307585" y="3164054"/>
                  <a:pt x="7434842" y="3203575"/>
                  <a:pt x="7468949" y="3220630"/>
                </a:cubicBezTo>
                <a:cubicBezTo>
                  <a:pt x="7494587" y="3233450"/>
                  <a:pt x="7512677" y="3240083"/>
                  <a:pt x="7533685" y="3261091"/>
                </a:cubicBezTo>
                <a:cubicBezTo>
                  <a:pt x="7537950" y="3265356"/>
                  <a:pt x="7539080" y="3271880"/>
                  <a:pt x="7541777" y="32772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reeform 2"/>
          <p:cNvSpPr/>
          <p:nvPr/>
        </p:nvSpPr>
        <p:spPr>
          <a:xfrm>
            <a:off x="683568" y="2448479"/>
            <a:ext cx="7920880" cy="2261754"/>
          </a:xfrm>
          <a:custGeom>
            <a:avLst/>
            <a:gdLst>
              <a:gd name="connsiteX0" fmla="*/ 514 w 7396634"/>
              <a:gd name="connsiteY0" fmla="*/ 0 h 2261754"/>
              <a:gd name="connsiteX1" fmla="*/ 8606 w 7396634"/>
              <a:gd name="connsiteY1" fmla="*/ 598810 h 2261754"/>
              <a:gd name="connsiteX2" fmla="*/ 57158 w 7396634"/>
              <a:gd name="connsiteY2" fmla="*/ 760651 h 2261754"/>
              <a:gd name="connsiteX3" fmla="*/ 372747 w 7396634"/>
              <a:gd name="connsiteY3" fmla="*/ 1084333 h 2261754"/>
              <a:gd name="connsiteX4" fmla="*/ 647877 w 7396634"/>
              <a:gd name="connsiteY4" fmla="*/ 1189529 h 2261754"/>
              <a:gd name="connsiteX5" fmla="*/ 1109123 w 7396634"/>
              <a:gd name="connsiteY5" fmla="*/ 1278541 h 2261754"/>
              <a:gd name="connsiteX6" fmla="*/ 1368068 w 7396634"/>
              <a:gd name="connsiteY6" fmla="*/ 1335186 h 2261754"/>
              <a:gd name="connsiteX7" fmla="*/ 1675565 w 7396634"/>
              <a:gd name="connsiteY7" fmla="*/ 1367554 h 2261754"/>
              <a:gd name="connsiteX8" fmla="*/ 1796946 w 7396634"/>
              <a:gd name="connsiteY8" fmla="*/ 1399922 h 2261754"/>
              <a:gd name="connsiteX9" fmla="*/ 1991154 w 7396634"/>
              <a:gd name="connsiteY9" fmla="*/ 1416106 h 2261754"/>
              <a:gd name="connsiteX10" fmla="*/ 2047799 w 7396634"/>
              <a:gd name="connsiteY10" fmla="*/ 1424198 h 2261754"/>
              <a:gd name="connsiteX11" fmla="*/ 2347204 w 7396634"/>
              <a:gd name="connsiteY11" fmla="*/ 1440382 h 2261754"/>
              <a:gd name="connsiteX12" fmla="*/ 2379572 w 7396634"/>
              <a:gd name="connsiteY12" fmla="*/ 1529395 h 2261754"/>
              <a:gd name="connsiteX13" fmla="*/ 2403848 w 7396634"/>
              <a:gd name="connsiteY13" fmla="*/ 1553671 h 2261754"/>
              <a:gd name="connsiteX14" fmla="*/ 2484769 w 7396634"/>
              <a:gd name="connsiteY14" fmla="*/ 1634591 h 2261754"/>
              <a:gd name="connsiteX15" fmla="*/ 2557597 w 7396634"/>
              <a:gd name="connsiteY15" fmla="*/ 1683143 h 2261754"/>
              <a:gd name="connsiteX16" fmla="*/ 2646609 w 7396634"/>
              <a:gd name="connsiteY16" fmla="*/ 1723603 h 2261754"/>
              <a:gd name="connsiteX17" fmla="*/ 2897462 w 7396634"/>
              <a:gd name="connsiteY17" fmla="*/ 1804524 h 2261754"/>
              <a:gd name="connsiteX18" fmla="*/ 3051211 w 7396634"/>
              <a:gd name="connsiteY18" fmla="*/ 1836892 h 2261754"/>
              <a:gd name="connsiteX19" fmla="*/ 3229236 w 7396634"/>
              <a:gd name="connsiteY19" fmla="*/ 1885444 h 2261754"/>
              <a:gd name="connsiteX20" fmla="*/ 3431537 w 7396634"/>
              <a:gd name="connsiteY20" fmla="*/ 1933996 h 2261754"/>
              <a:gd name="connsiteX21" fmla="*/ 3569101 w 7396634"/>
              <a:gd name="connsiteY21" fmla="*/ 1982549 h 2261754"/>
              <a:gd name="connsiteX22" fmla="*/ 3884691 w 7396634"/>
              <a:gd name="connsiteY22" fmla="*/ 2128205 h 2261754"/>
              <a:gd name="connsiteX23" fmla="*/ 3981795 w 7396634"/>
              <a:gd name="connsiteY23" fmla="*/ 2233402 h 2261754"/>
              <a:gd name="connsiteX24" fmla="*/ 4030347 w 7396634"/>
              <a:gd name="connsiteY24" fmla="*/ 2233402 h 2261754"/>
              <a:gd name="connsiteX25" fmla="*/ 4192188 w 7396634"/>
              <a:gd name="connsiteY25" fmla="*/ 2047285 h 2261754"/>
              <a:gd name="connsiteX26" fmla="*/ 4370213 w 7396634"/>
              <a:gd name="connsiteY26" fmla="*/ 1828800 h 2261754"/>
              <a:gd name="connsiteX27" fmla="*/ 4920471 w 7396634"/>
              <a:gd name="connsiteY27" fmla="*/ 1367554 h 2261754"/>
              <a:gd name="connsiteX28" fmla="*/ 5203692 w 7396634"/>
              <a:gd name="connsiteY28" fmla="*/ 1229989 h 2261754"/>
              <a:gd name="connsiteX29" fmla="*/ 5244153 w 7396634"/>
              <a:gd name="connsiteY29" fmla="*/ 1278541 h 2261754"/>
              <a:gd name="connsiteX30" fmla="*/ 5308889 w 7396634"/>
              <a:gd name="connsiteY30" fmla="*/ 1683143 h 2261754"/>
              <a:gd name="connsiteX31" fmla="*/ 5373625 w 7396634"/>
              <a:gd name="connsiteY31" fmla="*/ 1861168 h 2261754"/>
              <a:gd name="connsiteX32" fmla="*/ 5430269 w 7396634"/>
              <a:gd name="connsiteY32" fmla="*/ 1909720 h 2261754"/>
              <a:gd name="connsiteX33" fmla="*/ 5584018 w 7396634"/>
              <a:gd name="connsiteY33" fmla="*/ 1925904 h 2261754"/>
              <a:gd name="connsiteX34" fmla="*/ 5656846 w 7396634"/>
              <a:gd name="connsiteY34" fmla="*/ 1990641 h 2261754"/>
              <a:gd name="connsiteX35" fmla="*/ 6045264 w 7396634"/>
              <a:gd name="connsiteY35" fmla="*/ 2103929 h 2261754"/>
              <a:gd name="connsiteX36" fmla="*/ 6668351 w 7396634"/>
              <a:gd name="connsiteY36" fmla="*/ 2063469 h 2261754"/>
              <a:gd name="connsiteX37" fmla="*/ 6765455 w 7396634"/>
              <a:gd name="connsiteY37" fmla="*/ 2031101 h 2261754"/>
              <a:gd name="connsiteX38" fmla="*/ 7000124 w 7396634"/>
              <a:gd name="connsiteY38" fmla="*/ 1974456 h 2261754"/>
              <a:gd name="connsiteX39" fmla="*/ 7178149 w 7396634"/>
              <a:gd name="connsiteY39" fmla="*/ 1933996 h 2261754"/>
              <a:gd name="connsiteX40" fmla="*/ 7218609 w 7396634"/>
              <a:gd name="connsiteY40" fmla="*/ 1998733 h 2261754"/>
              <a:gd name="connsiteX41" fmla="*/ 7283346 w 7396634"/>
              <a:gd name="connsiteY41" fmla="*/ 2120113 h 2261754"/>
              <a:gd name="connsiteX42" fmla="*/ 7307622 w 7396634"/>
              <a:gd name="connsiteY42" fmla="*/ 2136297 h 2261754"/>
              <a:gd name="connsiteX43" fmla="*/ 7396634 w 7396634"/>
              <a:gd name="connsiteY43" fmla="*/ 2152481 h 226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96634" h="2261754">
                <a:moveTo>
                  <a:pt x="514" y="0"/>
                </a:moveTo>
                <a:cubicBezTo>
                  <a:pt x="3211" y="199603"/>
                  <a:pt x="-6218" y="399740"/>
                  <a:pt x="8606" y="598810"/>
                </a:cubicBezTo>
                <a:cubicBezTo>
                  <a:pt x="12789" y="654977"/>
                  <a:pt x="24182" y="714992"/>
                  <a:pt x="57158" y="760651"/>
                </a:cubicBezTo>
                <a:cubicBezTo>
                  <a:pt x="138878" y="873803"/>
                  <a:pt x="235151" y="1031723"/>
                  <a:pt x="372747" y="1084333"/>
                </a:cubicBezTo>
                <a:cubicBezTo>
                  <a:pt x="464457" y="1119398"/>
                  <a:pt x="552260" y="1167219"/>
                  <a:pt x="647877" y="1189529"/>
                </a:cubicBezTo>
                <a:cubicBezTo>
                  <a:pt x="1239485" y="1327570"/>
                  <a:pt x="562880" y="1176698"/>
                  <a:pt x="1109123" y="1278541"/>
                </a:cubicBezTo>
                <a:cubicBezTo>
                  <a:pt x="1195982" y="1294735"/>
                  <a:pt x="1281088" y="1319654"/>
                  <a:pt x="1368068" y="1335186"/>
                </a:cubicBezTo>
                <a:cubicBezTo>
                  <a:pt x="1483953" y="1355880"/>
                  <a:pt x="1564454" y="1359618"/>
                  <a:pt x="1675565" y="1367554"/>
                </a:cubicBezTo>
                <a:cubicBezTo>
                  <a:pt x="1716025" y="1378343"/>
                  <a:pt x="1755825" y="1392014"/>
                  <a:pt x="1796946" y="1399922"/>
                </a:cubicBezTo>
                <a:cubicBezTo>
                  <a:pt x="1813300" y="1403067"/>
                  <a:pt x="1983365" y="1415327"/>
                  <a:pt x="1991154" y="1416106"/>
                </a:cubicBezTo>
                <a:cubicBezTo>
                  <a:pt x="2010133" y="1418004"/>
                  <a:pt x="2028792" y="1422614"/>
                  <a:pt x="2047799" y="1424198"/>
                </a:cubicBezTo>
                <a:cubicBezTo>
                  <a:pt x="2098488" y="1428422"/>
                  <a:pt x="2305050" y="1438274"/>
                  <a:pt x="2347204" y="1440382"/>
                </a:cubicBezTo>
                <a:cubicBezTo>
                  <a:pt x="2355374" y="1464892"/>
                  <a:pt x="2371781" y="1515112"/>
                  <a:pt x="2379572" y="1529395"/>
                </a:cubicBezTo>
                <a:cubicBezTo>
                  <a:pt x="2385052" y="1539442"/>
                  <a:pt x="2396192" y="1545165"/>
                  <a:pt x="2403848" y="1553671"/>
                </a:cubicBezTo>
                <a:cubicBezTo>
                  <a:pt x="2455511" y="1611074"/>
                  <a:pt x="2435578" y="1600536"/>
                  <a:pt x="2484769" y="1634591"/>
                </a:cubicBezTo>
                <a:cubicBezTo>
                  <a:pt x="2508757" y="1651198"/>
                  <a:pt x="2532032" y="1669082"/>
                  <a:pt x="2557597" y="1683143"/>
                </a:cubicBezTo>
                <a:cubicBezTo>
                  <a:pt x="2586155" y="1698850"/>
                  <a:pt x="2616524" y="1711068"/>
                  <a:pt x="2646609" y="1723603"/>
                </a:cubicBezTo>
                <a:cubicBezTo>
                  <a:pt x="2743706" y="1764061"/>
                  <a:pt x="2789551" y="1778275"/>
                  <a:pt x="2897462" y="1804524"/>
                </a:cubicBezTo>
                <a:cubicBezTo>
                  <a:pt x="2948351" y="1816902"/>
                  <a:pt x="3000329" y="1824482"/>
                  <a:pt x="3051211" y="1836892"/>
                </a:cubicBezTo>
                <a:cubicBezTo>
                  <a:pt x="3110968" y="1851467"/>
                  <a:pt x="3169639" y="1870228"/>
                  <a:pt x="3229236" y="1885444"/>
                </a:cubicBezTo>
                <a:cubicBezTo>
                  <a:pt x="3296429" y="1902600"/>
                  <a:pt x="3364857" y="1914944"/>
                  <a:pt x="3431537" y="1933996"/>
                </a:cubicBezTo>
                <a:cubicBezTo>
                  <a:pt x="3478293" y="1947355"/>
                  <a:pt x="3523870" y="1964695"/>
                  <a:pt x="3569101" y="1982549"/>
                </a:cubicBezTo>
                <a:cubicBezTo>
                  <a:pt x="3718275" y="2041434"/>
                  <a:pt x="3746146" y="2058933"/>
                  <a:pt x="3884691" y="2128205"/>
                </a:cubicBezTo>
                <a:cubicBezTo>
                  <a:pt x="3961640" y="2205154"/>
                  <a:pt x="3930364" y="2169111"/>
                  <a:pt x="3981795" y="2233402"/>
                </a:cubicBezTo>
                <a:cubicBezTo>
                  <a:pt x="3992039" y="2264134"/>
                  <a:pt x="3987776" y="2277676"/>
                  <a:pt x="4030347" y="2233402"/>
                </a:cubicBezTo>
                <a:cubicBezTo>
                  <a:pt x="4087330" y="2174140"/>
                  <a:pt x="4139309" y="2110237"/>
                  <a:pt x="4192188" y="2047285"/>
                </a:cubicBezTo>
                <a:cubicBezTo>
                  <a:pt x="4252612" y="1975352"/>
                  <a:pt x="4300962" y="1892280"/>
                  <a:pt x="4370213" y="1828800"/>
                </a:cubicBezTo>
                <a:cubicBezTo>
                  <a:pt x="4574604" y="1641442"/>
                  <a:pt x="4671160" y="1544601"/>
                  <a:pt x="4920471" y="1367554"/>
                </a:cubicBezTo>
                <a:cubicBezTo>
                  <a:pt x="5064291" y="1265421"/>
                  <a:pt x="5079005" y="1267395"/>
                  <a:pt x="5203692" y="1229989"/>
                </a:cubicBezTo>
                <a:cubicBezTo>
                  <a:pt x="5217179" y="1246173"/>
                  <a:pt x="5237909" y="1258421"/>
                  <a:pt x="5244153" y="1278541"/>
                </a:cubicBezTo>
                <a:cubicBezTo>
                  <a:pt x="5258037" y="1323279"/>
                  <a:pt x="5303652" y="1652470"/>
                  <a:pt x="5308889" y="1683143"/>
                </a:cubicBezTo>
                <a:cubicBezTo>
                  <a:pt x="5322439" y="1762509"/>
                  <a:pt x="5323276" y="1802428"/>
                  <a:pt x="5373625" y="1861168"/>
                </a:cubicBezTo>
                <a:cubicBezTo>
                  <a:pt x="5389809" y="1880049"/>
                  <a:pt x="5406501" y="1902407"/>
                  <a:pt x="5430269" y="1909720"/>
                </a:cubicBezTo>
                <a:cubicBezTo>
                  <a:pt x="5479523" y="1924875"/>
                  <a:pt x="5532768" y="1920509"/>
                  <a:pt x="5584018" y="1925904"/>
                </a:cubicBezTo>
                <a:cubicBezTo>
                  <a:pt x="5608294" y="1947483"/>
                  <a:pt x="5629821" y="1972624"/>
                  <a:pt x="5656846" y="1990641"/>
                </a:cubicBezTo>
                <a:cubicBezTo>
                  <a:pt x="5802720" y="2087891"/>
                  <a:pt x="5842287" y="2067024"/>
                  <a:pt x="6045264" y="2103929"/>
                </a:cubicBezTo>
                <a:cubicBezTo>
                  <a:pt x="6346746" y="2098346"/>
                  <a:pt x="6424485" y="2119210"/>
                  <a:pt x="6668351" y="2063469"/>
                </a:cubicBezTo>
                <a:cubicBezTo>
                  <a:pt x="6701612" y="2055866"/>
                  <a:pt x="6732502" y="2039942"/>
                  <a:pt x="6765455" y="2031101"/>
                </a:cubicBezTo>
                <a:cubicBezTo>
                  <a:pt x="6843176" y="2010249"/>
                  <a:pt x="6922535" y="1995793"/>
                  <a:pt x="7000124" y="1974456"/>
                </a:cubicBezTo>
                <a:cubicBezTo>
                  <a:pt x="7173472" y="1926785"/>
                  <a:pt x="7004533" y="1949779"/>
                  <a:pt x="7178149" y="1933996"/>
                </a:cubicBezTo>
                <a:cubicBezTo>
                  <a:pt x="7191636" y="1955575"/>
                  <a:pt x="7207229" y="1975973"/>
                  <a:pt x="7218609" y="1998733"/>
                </a:cubicBezTo>
                <a:cubicBezTo>
                  <a:pt x="7264574" y="2090664"/>
                  <a:pt x="7190176" y="2006240"/>
                  <a:pt x="7283346" y="2120113"/>
                </a:cubicBezTo>
                <a:cubicBezTo>
                  <a:pt x="7289505" y="2127640"/>
                  <a:pt x="7298482" y="2132973"/>
                  <a:pt x="7307622" y="2136297"/>
                </a:cubicBezTo>
                <a:cubicBezTo>
                  <a:pt x="7357525" y="2154444"/>
                  <a:pt x="7358367" y="2152481"/>
                  <a:pt x="7396634" y="215248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486934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382325" y="1628800"/>
            <a:ext cx="8395072" cy="14013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 0</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128505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09538" y="188640"/>
          <a:ext cx="8926512" cy="2833688"/>
        </p:xfrm>
        <a:graphic>
          <a:graphicData uri="http://schemas.openxmlformats.org/presentationml/2006/ole">
            <mc:AlternateContent xmlns:mc="http://schemas.openxmlformats.org/markup-compatibility/2006">
              <mc:Choice xmlns:v="urn:schemas-microsoft-com:vml" Requires="v">
                <p:oleObj spid="_x0000_s5532685" name="Equation" r:id="rId3" imgW="3441600" imgH="1091880" progId="Equation.DSMT4">
                  <p:embed/>
                </p:oleObj>
              </mc:Choice>
              <mc:Fallback>
                <p:oleObj name="Equation" r:id="rId3" imgW="3441600" imgH="1091880" progId="Equation.DSMT4">
                  <p:embed/>
                  <p:pic>
                    <p:nvPicPr>
                      <p:cNvPr id="0" name=""/>
                      <p:cNvPicPr/>
                      <p:nvPr/>
                    </p:nvPicPr>
                    <p:blipFill>
                      <a:blip r:embed="rId4"/>
                      <a:stretch>
                        <a:fillRect/>
                      </a:stretch>
                    </p:blipFill>
                    <p:spPr>
                      <a:xfrm>
                        <a:off x="109538" y="188640"/>
                        <a:ext cx="8926512" cy="2833688"/>
                      </a:xfrm>
                      <a:prstGeom prst="rect">
                        <a:avLst/>
                      </a:prstGeom>
                    </p:spPr>
                  </p:pic>
                </p:oleObj>
              </mc:Fallback>
            </mc:AlternateContent>
          </a:graphicData>
        </a:graphic>
      </p:graphicFrame>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3573016"/>
            <a:ext cx="3400996" cy="2592288"/>
          </a:xfrm>
          <a:prstGeom prst="rect">
            <a:avLst/>
          </a:prstGeom>
        </p:spPr>
      </p:pic>
    </p:spTree>
    <p:extLst>
      <p:ext uri="{BB962C8B-B14F-4D97-AF65-F5344CB8AC3E}">
        <p14:creationId xmlns:p14="http://schemas.microsoft.com/office/powerpoint/2010/main" val="275369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12584108"/>
              </p:ext>
            </p:extLst>
          </p:nvPr>
        </p:nvGraphicFramePr>
        <p:xfrm>
          <a:off x="366093" y="260342"/>
          <a:ext cx="8390382" cy="3672714"/>
        </p:xfrm>
        <a:graphic>
          <a:graphicData uri="http://schemas.openxmlformats.org/presentationml/2006/ole">
            <mc:AlternateContent xmlns:mc="http://schemas.openxmlformats.org/markup-compatibility/2006">
              <mc:Choice xmlns:v="urn:schemas-microsoft-com:vml" Requires="v">
                <p:oleObj spid="_x0000_s5533720" name="Equation" r:id="rId3" imgW="2031840" imgH="888840" progId="Equation.DSMT4">
                  <p:embed/>
                </p:oleObj>
              </mc:Choice>
              <mc:Fallback>
                <p:oleObj name="Equation" r:id="rId3" imgW="2031840" imgH="888840" progId="Equation.DSMT4">
                  <p:embed/>
                  <p:pic>
                    <p:nvPicPr>
                      <p:cNvPr id="0" name=""/>
                      <p:cNvPicPr/>
                      <p:nvPr/>
                    </p:nvPicPr>
                    <p:blipFill>
                      <a:blip r:embed="rId4"/>
                      <a:stretch>
                        <a:fillRect/>
                      </a:stretch>
                    </p:blipFill>
                    <p:spPr>
                      <a:xfrm>
                        <a:off x="366093" y="260342"/>
                        <a:ext cx="8390382" cy="367271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09971683"/>
              </p:ext>
            </p:extLst>
          </p:nvPr>
        </p:nvGraphicFramePr>
        <p:xfrm>
          <a:off x="386378" y="4403726"/>
          <a:ext cx="8369656" cy="1845462"/>
        </p:xfrm>
        <a:graphic>
          <a:graphicData uri="http://schemas.openxmlformats.org/presentationml/2006/ole">
            <mc:AlternateContent xmlns:mc="http://schemas.openxmlformats.org/markup-compatibility/2006">
              <mc:Choice xmlns:v="urn:schemas-microsoft-com:vml" Requires="v">
                <p:oleObj spid="_x0000_s5533721" name="Equation" r:id="rId5" imgW="2997000" imgH="660240" progId="Equation.DSMT4">
                  <p:embed/>
                </p:oleObj>
              </mc:Choice>
              <mc:Fallback>
                <p:oleObj name="Equation" r:id="rId5" imgW="2997000" imgH="660240" progId="Equation.DSMT4">
                  <p:embed/>
                  <p:pic>
                    <p:nvPicPr>
                      <p:cNvPr id="0" name=""/>
                      <p:cNvPicPr/>
                      <p:nvPr/>
                    </p:nvPicPr>
                    <p:blipFill>
                      <a:blip r:embed="rId6"/>
                      <a:stretch>
                        <a:fillRect/>
                      </a:stretch>
                    </p:blipFill>
                    <p:spPr>
                      <a:xfrm>
                        <a:off x="386378" y="4403726"/>
                        <a:ext cx="8369656" cy="184546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70517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54073444"/>
              </p:ext>
            </p:extLst>
          </p:nvPr>
        </p:nvGraphicFramePr>
        <p:xfrm>
          <a:off x="125151" y="720446"/>
          <a:ext cx="8893697" cy="5012810"/>
        </p:xfrm>
        <a:graphic>
          <a:graphicData uri="http://schemas.openxmlformats.org/presentationml/2006/ole">
            <mc:AlternateContent xmlns:mc="http://schemas.openxmlformats.org/markup-compatibility/2006">
              <mc:Choice xmlns:v="urn:schemas-microsoft-com:vml" Requires="v">
                <p:oleObj spid="_x0000_s5534733" name="Equation" r:id="rId3" imgW="2793960" imgH="1574640" progId="Equation.DSMT4">
                  <p:embed/>
                </p:oleObj>
              </mc:Choice>
              <mc:Fallback>
                <p:oleObj name="Equation" r:id="rId3" imgW="2793960" imgH="1574640" progId="Equation.DSMT4">
                  <p:embed/>
                  <p:pic>
                    <p:nvPicPr>
                      <p:cNvPr id="0" name=""/>
                      <p:cNvPicPr/>
                      <p:nvPr/>
                    </p:nvPicPr>
                    <p:blipFill>
                      <a:blip r:embed="rId4"/>
                      <a:stretch>
                        <a:fillRect/>
                      </a:stretch>
                    </p:blipFill>
                    <p:spPr>
                      <a:xfrm>
                        <a:off x="125151" y="720446"/>
                        <a:ext cx="8893697" cy="5012810"/>
                      </a:xfrm>
                      <a:prstGeom prst="rect">
                        <a:avLst/>
                      </a:prstGeom>
                    </p:spPr>
                  </p:pic>
                </p:oleObj>
              </mc:Fallback>
            </mc:AlternateContent>
          </a:graphicData>
        </a:graphic>
      </p:graphicFrame>
    </p:spTree>
    <p:extLst>
      <p:ext uri="{BB962C8B-B14F-4D97-AF65-F5344CB8AC3E}">
        <p14:creationId xmlns:p14="http://schemas.microsoft.com/office/powerpoint/2010/main" val="414690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62784" y="1124744"/>
            <a:ext cx="5505560" cy="3960440"/>
            <a:chOff x="2162784" y="1124744"/>
            <a:chExt cx="5505560" cy="3960440"/>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47813" y="1268760"/>
              <a:ext cx="86409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4" y="3140968"/>
              <a:ext cx="1490670"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35779"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14900" y="1444625"/>
            <a:ext cx="1187450" cy="461963"/>
          </p:xfrm>
          <a:graphic>
            <a:graphicData uri="http://schemas.openxmlformats.org/presentationml/2006/ole">
              <mc:AlternateContent xmlns:mc="http://schemas.openxmlformats.org/markup-compatibility/2006">
                <mc:Choice xmlns:v="urn:schemas-microsoft-com:vml" Requires="v">
                  <p:oleObj spid="_x0000_s5535780"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4900" y="1444625"/>
                          <a:ext cx="1187450" cy="46196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35781"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sp>
        <p:nvSpPr>
          <p:cNvPr id="21" name="WordArt 6"/>
          <p:cNvSpPr>
            <a:spLocks noChangeArrowheads="1" noChangeShapeType="1" noTextEdit="1"/>
          </p:cNvSpPr>
          <p:nvPr/>
        </p:nvSpPr>
        <p:spPr bwMode="auto">
          <a:xfrm>
            <a:off x="1973522" y="116632"/>
            <a:ext cx="5212679" cy="65376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Medidor de color</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205712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242" y="737540"/>
            <a:ext cx="8890182" cy="4635676"/>
            <a:chOff x="112528" y="1169588"/>
            <a:chExt cx="8890182" cy="4635676"/>
          </a:xfrm>
        </p:grpSpPr>
        <p:grpSp>
          <p:nvGrpSpPr>
            <p:cNvPr id="2" name="Group 1"/>
            <p:cNvGrpSpPr/>
            <p:nvPr/>
          </p:nvGrpSpPr>
          <p:grpSpPr>
            <a:xfrm>
              <a:off x="112528" y="1773847"/>
              <a:ext cx="8890182" cy="4031417"/>
              <a:chOff x="112528" y="1052736"/>
              <a:chExt cx="8890182" cy="4031417"/>
            </a:xfrm>
          </p:grpSpPr>
          <p:grpSp>
            <p:nvGrpSpPr>
              <p:cNvPr id="13" name="Group 12"/>
              <p:cNvGrpSpPr/>
              <p:nvPr/>
            </p:nvGrpSpPr>
            <p:grpSpPr>
              <a:xfrm>
                <a:off x="3165667" y="1052736"/>
                <a:ext cx="5091392" cy="4031417"/>
                <a:chOff x="2162784" y="1053767"/>
                <a:chExt cx="5091392" cy="4031417"/>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2324" y="1233272"/>
                  <a:ext cx="935073"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4" y="3140968"/>
                  <a:ext cx="806153"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36836"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14827" y="1444625"/>
                <a:ext cx="1187450" cy="461963"/>
              </p:xfrm>
              <a:graphic>
                <a:graphicData uri="http://schemas.openxmlformats.org/presentationml/2006/ole">
                  <mc:AlternateContent xmlns:mc="http://schemas.openxmlformats.org/markup-compatibility/2006">
                    <mc:Choice xmlns:v="urn:schemas-microsoft-com:vml" Requires="v">
                      <p:oleObj spid="_x0000_s5536837"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4827" y="1444625"/>
                              <a:ext cx="1187450" cy="46196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233413" y="3867090"/>
                <a:ext cx="1020763" cy="427037"/>
              </p:xfrm>
              <a:graphic>
                <a:graphicData uri="http://schemas.openxmlformats.org/presentationml/2006/ole">
                  <mc:AlternateContent xmlns:mc="http://schemas.openxmlformats.org/markup-compatibility/2006">
                    <mc:Choice xmlns:v="urn:schemas-microsoft-com:vml" Requires="v">
                      <p:oleObj spid="_x0000_s5536838"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233413" y="3867090"/>
                              <a:ext cx="1020763" cy="427037"/>
                            </a:xfrm>
                            <a:prstGeom prst="rect">
                              <a:avLst/>
                            </a:prstGeom>
                          </p:spPr>
                        </p:pic>
                      </p:oleObj>
                    </mc:Fallback>
                  </mc:AlternateContent>
                </a:graphicData>
              </a:graphic>
            </p:graphicFrame>
          </p:grpSp>
          <p:graphicFrame>
            <p:nvGraphicFramePr>
              <p:cNvPr id="14" name="Object 13"/>
              <p:cNvGraphicFramePr>
                <a:graphicFrameLocks noChangeAspect="1"/>
              </p:cNvGraphicFramePr>
              <p:nvPr>
                <p:extLst/>
              </p:nvPr>
            </p:nvGraphicFramePr>
            <p:xfrm>
              <a:off x="112528" y="2312167"/>
              <a:ext cx="2930679" cy="2239741"/>
            </p:xfrm>
            <a:graphic>
              <a:graphicData uri="http://schemas.openxmlformats.org/presentationml/2006/ole">
                <mc:AlternateContent xmlns:mc="http://schemas.openxmlformats.org/markup-compatibility/2006">
                  <mc:Choice xmlns:v="urn:schemas-microsoft-com:vml" Requires="v">
                    <p:oleObj spid="_x0000_s5536839" name="Equation" r:id="rId9" imgW="1130040" imgH="863280" progId="Equation.DSMT4">
                      <p:embed/>
                    </p:oleObj>
                  </mc:Choice>
                  <mc:Fallback>
                    <p:oleObj name="Equation" r:id="rId9" imgW="1130040" imgH="863280" progId="Equation.DSMT4">
                      <p:embed/>
                      <p:pic>
                        <p:nvPicPr>
                          <p:cNvPr id="0" name=""/>
                          <p:cNvPicPr/>
                          <p:nvPr/>
                        </p:nvPicPr>
                        <p:blipFill>
                          <a:blip r:embed="rId10"/>
                          <a:stretch>
                            <a:fillRect/>
                          </a:stretch>
                        </p:blipFill>
                        <p:spPr>
                          <a:xfrm>
                            <a:off x="112528" y="2312167"/>
                            <a:ext cx="2930679" cy="2239741"/>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7986710" y="3155887"/>
              <a:ext cx="1016000" cy="506413"/>
            </p:xfrm>
            <a:graphic>
              <a:graphicData uri="http://schemas.openxmlformats.org/presentationml/2006/ole">
                <mc:AlternateContent xmlns:mc="http://schemas.openxmlformats.org/markup-compatibility/2006">
                  <mc:Choice xmlns:v="urn:schemas-microsoft-com:vml" Requires="v">
                    <p:oleObj spid="_x0000_s5536840" name="Equation" r:id="rId11" imgW="355320" imgH="177480" progId="Equation.DSMT4">
                      <p:embed/>
                    </p:oleObj>
                  </mc:Choice>
                  <mc:Fallback>
                    <p:oleObj name="Equation" r:id="rId11" imgW="355320" imgH="177480" progId="Equation.DSMT4">
                      <p:embed/>
                      <p:pic>
                        <p:nvPicPr>
                          <p:cNvPr id="0" name=""/>
                          <p:cNvPicPr/>
                          <p:nvPr/>
                        </p:nvPicPr>
                        <p:blipFill>
                          <a:blip r:embed="rId12"/>
                          <a:stretch>
                            <a:fillRect/>
                          </a:stretch>
                        </p:blipFill>
                        <p:spPr>
                          <a:xfrm>
                            <a:off x="7986710" y="3155887"/>
                            <a:ext cx="1016000" cy="506413"/>
                          </a:xfrm>
                          <a:prstGeom prst="rect">
                            <a:avLst/>
                          </a:prstGeom>
                        </p:spPr>
                      </p:pic>
                    </p:oleObj>
                  </mc:Fallback>
                </mc:AlternateContent>
              </a:graphicData>
            </a:graphic>
          </p:graphicFrame>
        </p:grpSp>
        <p:graphicFrame>
          <p:nvGraphicFramePr>
            <p:cNvPr id="18" name="Object 17"/>
            <p:cNvGraphicFramePr>
              <a:graphicFrameLocks noChangeAspect="1"/>
            </p:cNvGraphicFramePr>
            <p:nvPr>
              <p:extLst/>
            </p:nvPr>
          </p:nvGraphicFramePr>
          <p:xfrm>
            <a:off x="5073613" y="1169588"/>
            <a:ext cx="1016000" cy="506413"/>
          </p:xfrm>
          <a:graphic>
            <a:graphicData uri="http://schemas.openxmlformats.org/presentationml/2006/ole">
              <mc:AlternateContent xmlns:mc="http://schemas.openxmlformats.org/markup-compatibility/2006">
                <mc:Choice xmlns:v="urn:schemas-microsoft-com:vml" Requires="v">
                  <p:oleObj spid="_x0000_s5536841" name="Equation" r:id="rId13" imgW="355320" imgH="177480" progId="Equation.DSMT4">
                    <p:embed/>
                  </p:oleObj>
                </mc:Choice>
                <mc:Fallback>
                  <p:oleObj name="Equation" r:id="rId13" imgW="355320" imgH="177480" progId="Equation.DSMT4">
                    <p:embed/>
                    <p:pic>
                      <p:nvPicPr>
                        <p:cNvPr id="0" name=""/>
                        <p:cNvPicPr/>
                        <p:nvPr/>
                      </p:nvPicPr>
                      <p:blipFill>
                        <a:blip r:embed="rId12"/>
                        <a:stretch>
                          <a:fillRect/>
                        </a:stretch>
                      </p:blipFill>
                      <p:spPr>
                        <a:xfrm>
                          <a:off x="5073613" y="1169588"/>
                          <a:ext cx="1016000" cy="506413"/>
                        </a:xfrm>
                        <a:prstGeom prst="rect">
                          <a:avLst/>
                        </a:prstGeom>
                      </p:spPr>
                    </p:pic>
                  </p:oleObj>
                </mc:Fallback>
              </mc:AlternateContent>
            </a:graphicData>
          </a:graphic>
        </p:graphicFrame>
      </p:grpSp>
      <p:sp>
        <p:nvSpPr>
          <p:cNvPr id="19" name="WordArt 6"/>
          <p:cNvSpPr>
            <a:spLocks noChangeArrowheads="1" noChangeShapeType="1" noTextEdit="1"/>
          </p:cNvSpPr>
          <p:nvPr/>
        </p:nvSpPr>
        <p:spPr bwMode="auto">
          <a:xfrm>
            <a:off x="2210462" y="116632"/>
            <a:ext cx="4738799" cy="54029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Medidor de color</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369292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503238" y="1831975"/>
            <a:ext cx="8172450" cy="4117975"/>
          </a:xfrm>
          <a:prstGeom prst="rect">
            <a:avLst/>
          </a:prstGeom>
          <a:solidFill>
            <a:srgbClr val="FFFF00"/>
          </a:solidFill>
          <a:ln w="9525">
            <a:noFill/>
            <a:miter lim="800000"/>
            <a:headEnd/>
            <a:tailEnd/>
          </a:ln>
          <a:effectLst/>
        </p:spPr>
        <p:txBody>
          <a:bodyPr>
            <a:spAutoFit/>
          </a:bodyPr>
          <a:lstStyle/>
          <a:p>
            <a:pPr algn="ctr">
              <a:spcBef>
                <a:spcPct val="50000"/>
              </a:spcBef>
            </a:pPr>
            <a:r>
              <a:rPr lang="es-MX" sz="4800" dirty="0">
                <a:solidFill>
                  <a:schemeClr val="accent2"/>
                </a:solidFill>
                <a:latin typeface="Arial Black" pitchFamily="34" charset="0"/>
              </a:rPr>
              <a:t>1900-1928</a:t>
            </a:r>
          </a:p>
          <a:p>
            <a:pPr algn="ctr">
              <a:spcBef>
                <a:spcPct val="50000"/>
              </a:spcBef>
            </a:pPr>
            <a:r>
              <a:rPr lang="es-MX" sz="4800" dirty="0">
                <a:latin typeface="Arial Black" pitchFamily="34" charset="0"/>
              </a:rPr>
              <a:t>La mayor aventura del pensamiento de la historia de la humanidad</a:t>
            </a:r>
          </a:p>
        </p:txBody>
      </p:sp>
      <p:sp>
        <p:nvSpPr>
          <p:cNvPr id="1149955" name="WordArt 3"/>
          <p:cNvSpPr>
            <a:spLocks noChangeArrowheads="1" noChangeShapeType="1" noTextEdit="1"/>
          </p:cNvSpPr>
          <p:nvPr/>
        </p:nvSpPr>
        <p:spPr bwMode="auto">
          <a:xfrm>
            <a:off x="690840" y="332705"/>
            <a:ext cx="7777608" cy="100806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p:txBody>
      </p:sp>
    </p:spTree>
    <p:extLst>
      <p:ext uri="{BB962C8B-B14F-4D97-AF65-F5344CB8AC3E}">
        <p14:creationId xmlns:p14="http://schemas.microsoft.com/office/powerpoint/2010/main" val="1625176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382325" y="1628800"/>
            <a:ext cx="8395072" cy="14013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 1</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47986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14632" y="3555808"/>
            <a:ext cx="6194163" cy="2753512"/>
            <a:chOff x="112528" y="1773847"/>
            <a:chExt cx="8890182" cy="4031417"/>
          </a:xfrm>
        </p:grpSpPr>
        <p:grpSp>
          <p:nvGrpSpPr>
            <p:cNvPr id="2" name="Group 1"/>
            <p:cNvGrpSpPr/>
            <p:nvPr/>
          </p:nvGrpSpPr>
          <p:grpSpPr>
            <a:xfrm>
              <a:off x="112528" y="1773847"/>
              <a:ext cx="8890182" cy="4031417"/>
              <a:chOff x="112528" y="1052736"/>
              <a:chExt cx="8890182" cy="4031417"/>
            </a:xfrm>
          </p:grpSpPr>
          <p:grpSp>
            <p:nvGrpSpPr>
              <p:cNvPr id="13" name="Group 12"/>
              <p:cNvGrpSpPr/>
              <p:nvPr/>
            </p:nvGrpSpPr>
            <p:grpSpPr>
              <a:xfrm>
                <a:off x="3165667" y="1052736"/>
                <a:ext cx="5091392" cy="4031417"/>
                <a:chOff x="2162784" y="1053767"/>
                <a:chExt cx="5091392" cy="4031417"/>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2324" y="1233272"/>
                  <a:ext cx="935073"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4" y="3140968"/>
                  <a:ext cx="806153"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37915"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14827" y="1444625"/>
                <a:ext cx="1187450" cy="461963"/>
              </p:xfrm>
              <a:graphic>
                <a:graphicData uri="http://schemas.openxmlformats.org/presentationml/2006/ole">
                  <mc:AlternateContent xmlns:mc="http://schemas.openxmlformats.org/markup-compatibility/2006">
                    <mc:Choice xmlns:v="urn:schemas-microsoft-com:vml" Requires="v">
                      <p:oleObj spid="_x0000_s5537916"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4827" y="1444625"/>
                              <a:ext cx="1187450" cy="46196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233413" y="3867090"/>
                <a:ext cx="1020763" cy="427037"/>
              </p:xfrm>
              <a:graphic>
                <a:graphicData uri="http://schemas.openxmlformats.org/presentationml/2006/ole">
                  <mc:AlternateContent xmlns:mc="http://schemas.openxmlformats.org/markup-compatibility/2006">
                    <mc:Choice xmlns:v="urn:schemas-microsoft-com:vml" Requires="v">
                      <p:oleObj spid="_x0000_s5537917"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233413" y="3867090"/>
                              <a:ext cx="1020763" cy="427037"/>
                            </a:xfrm>
                            <a:prstGeom prst="rect">
                              <a:avLst/>
                            </a:prstGeom>
                          </p:spPr>
                        </p:pic>
                      </p:oleObj>
                    </mc:Fallback>
                  </mc:AlternateContent>
                </a:graphicData>
              </a:graphic>
            </p:graphicFrame>
          </p:grpSp>
          <p:graphicFrame>
            <p:nvGraphicFramePr>
              <p:cNvPr id="14" name="Object 13"/>
              <p:cNvGraphicFramePr>
                <a:graphicFrameLocks noChangeAspect="1"/>
              </p:cNvGraphicFramePr>
              <p:nvPr>
                <p:extLst/>
              </p:nvPr>
            </p:nvGraphicFramePr>
            <p:xfrm>
              <a:off x="112528" y="2312167"/>
              <a:ext cx="2930679" cy="2239741"/>
            </p:xfrm>
            <a:graphic>
              <a:graphicData uri="http://schemas.openxmlformats.org/presentationml/2006/ole">
                <mc:AlternateContent xmlns:mc="http://schemas.openxmlformats.org/markup-compatibility/2006">
                  <mc:Choice xmlns:v="urn:schemas-microsoft-com:vml" Requires="v">
                    <p:oleObj spid="_x0000_s5537918" name="Equation" r:id="rId9" imgW="1130040" imgH="863280" progId="Equation.DSMT4">
                      <p:embed/>
                    </p:oleObj>
                  </mc:Choice>
                  <mc:Fallback>
                    <p:oleObj name="Equation" r:id="rId9" imgW="1130040" imgH="863280" progId="Equation.DSMT4">
                      <p:embed/>
                      <p:pic>
                        <p:nvPicPr>
                          <p:cNvPr id="0" name=""/>
                          <p:cNvPicPr/>
                          <p:nvPr/>
                        </p:nvPicPr>
                        <p:blipFill>
                          <a:blip r:embed="rId10"/>
                          <a:stretch>
                            <a:fillRect/>
                          </a:stretch>
                        </p:blipFill>
                        <p:spPr>
                          <a:xfrm>
                            <a:off x="112528" y="2312167"/>
                            <a:ext cx="2930679" cy="2239741"/>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7986710" y="3155887"/>
              <a:ext cx="1016000" cy="506413"/>
            </p:xfrm>
            <a:graphic>
              <a:graphicData uri="http://schemas.openxmlformats.org/presentationml/2006/ole">
                <mc:AlternateContent xmlns:mc="http://schemas.openxmlformats.org/markup-compatibility/2006">
                  <mc:Choice xmlns:v="urn:schemas-microsoft-com:vml" Requires="v">
                    <p:oleObj spid="_x0000_s5537919" name="Equation" r:id="rId11" imgW="355320" imgH="177480" progId="Equation.DSMT4">
                      <p:embed/>
                    </p:oleObj>
                  </mc:Choice>
                  <mc:Fallback>
                    <p:oleObj name="Equation" r:id="rId11" imgW="355320" imgH="177480" progId="Equation.DSMT4">
                      <p:embed/>
                      <p:pic>
                        <p:nvPicPr>
                          <p:cNvPr id="0" name=""/>
                          <p:cNvPicPr/>
                          <p:nvPr/>
                        </p:nvPicPr>
                        <p:blipFill>
                          <a:blip r:embed="rId12"/>
                          <a:stretch>
                            <a:fillRect/>
                          </a:stretch>
                        </p:blipFill>
                        <p:spPr>
                          <a:xfrm>
                            <a:off x="7986710" y="3155887"/>
                            <a:ext cx="1016000" cy="506413"/>
                          </a:xfrm>
                          <a:prstGeom prst="rect">
                            <a:avLst/>
                          </a:prstGeom>
                        </p:spPr>
                      </p:pic>
                    </p:oleObj>
                  </mc:Fallback>
                </mc:AlternateContent>
              </a:graphicData>
            </a:graphic>
          </p:graphicFrame>
        </p:grpSp>
        <p:graphicFrame>
          <p:nvGraphicFramePr>
            <p:cNvPr id="18" name="Object 17"/>
            <p:cNvGraphicFramePr>
              <a:graphicFrameLocks noChangeAspect="1"/>
            </p:cNvGraphicFramePr>
            <p:nvPr>
              <p:extLst/>
            </p:nvPr>
          </p:nvGraphicFramePr>
          <p:xfrm>
            <a:off x="4255244" y="1992883"/>
            <a:ext cx="1016000" cy="506414"/>
          </p:xfrm>
          <a:graphic>
            <a:graphicData uri="http://schemas.openxmlformats.org/presentationml/2006/ole">
              <mc:AlternateContent xmlns:mc="http://schemas.openxmlformats.org/markup-compatibility/2006">
                <mc:Choice xmlns:v="urn:schemas-microsoft-com:vml" Requires="v">
                  <p:oleObj spid="_x0000_s5537920" name="Equation" r:id="rId13" imgW="355320" imgH="177480" progId="Equation.DSMT4">
                    <p:embed/>
                  </p:oleObj>
                </mc:Choice>
                <mc:Fallback>
                  <p:oleObj name="Equation" r:id="rId13" imgW="355320" imgH="177480" progId="Equation.DSMT4">
                    <p:embed/>
                    <p:pic>
                      <p:nvPicPr>
                        <p:cNvPr id="0" name=""/>
                        <p:cNvPicPr/>
                        <p:nvPr/>
                      </p:nvPicPr>
                      <p:blipFill>
                        <a:blip r:embed="rId12"/>
                        <a:stretch>
                          <a:fillRect/>
                        </a:stretch>
                      </p:blipFill>
                      <p:spPr>
                        <a:xfrm>
                          <a:off x="4255244" y="1992883"/>
                          <a:ext cx="1016000" cy="506414"/>
                        </a:xfrm>
                        <a:prstGeom prst="rect">
                          <a:avLst/>
                        </a:prstGeom>
                      </p:spPr>
                    </p:pic>
                  </p:oleObj>
                </mc:Fallback>
              </mc:AlternateContent>
            </a:graphicData>
          </a:graphic>
        </p:graphicFrame>
      </p:grpSp>
      <p:grpSp>
        <p:nvGrpSpPr>
          <p:cNvPr id="16" name="Group 15"/>
          <p:cNvGrpSpPr/>
          <p:nvPr/>
        </p:nvGrpSpPr>
        <p:grpSpPr>
          <a:xfrm>
            <a:off x="4003922" y="764704"/>
            <a:ext cx="3196693" cy="2736304"/>
            <a:chOff x="3131840" y="1078960"/>
            <a:chExt cx="4254798" cy="4006224"/>
          </a:xfrm>
        </p:grpSpPr>
        <p:sp>
          <p:nvSpPr>
            <p:cNvPr id="17" name="Rectangle 16"/>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24921" y="1245868"/>
              <a:ext cx="909880"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8"/>
              <a:ext cx="1208964"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37921" name="Equation" r:id="rId14" imgW="355320" imgH="177480" progId="Equation.DSMT4">
                    <p:embed/>
                  </p:oleObj>
                </mc:Choice>
                <mc:Fallback>
                  <p:oleObj name="Equation" r:id="rId14"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914900" y="1444625"/>
            <a:ext cx="1187450" cy="461963"/>
          </p:xfrm>
          <a:graphic>
            <a:graphicData uri="http://schemas.openxmlformats.org/presentationml/2006/ole">
              <mc:AlternateContent xmlns:mc="http://schemas.openxmlformats.org/markup-compatibility/2006">
                <mc:Choice xmlns:v="urn:schemas-microsoft-com:vml" Requires="v">
                  <p:oleObj spid="_x0000_s5537922" name="Equation" r:id="rId15" imgW="457200" imgH="177480" progId="Equation.DSMT4">
                    <p:embed/>
                  </p:oleObj>
                </mc:Choice>
                <mc:Fallback>
                  <p:oleObj name="Equation" r:id="rId15" imgW="457200" imgH="177480" progId="Equation.DSMT4">
                    <p:embed/>
                    <p:pic>
                      <p:nvPicPr>
                        <p:cNvPr id="0" name=""/>
                        <p:cNvPicPr/>
                        <p:nvPr/>
                      </p:nvPicPr>
                      <p:blipFill>
                        <a:blip r:embed="rId16"/>
                        <a:stretch>
                          <a:fillRect/>
                        </a:stretch>
                      </p:blipFill>
                      <p:spPr>
                        <a:xfrm>
                          <a:off x="4914900" y="1444625"/>
                          <a:ext cx="1187450" cy="461963"/>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37923" name="Equation" r:id="rId17" imgW="393480" imgH="164880" progId="Equation.DSMT4">
                    <p:embed/>
                  </p:oleObj>
                </mc:Choice>
                <mc:Fallback>
                  <p:oleObj name="Equation" r:id="rId17" imgW="393480" imgH="164880" progId="Equation.DSMT4">
                    <p:embed/>
                    <p:pic>
                      <p:nvPicPr>
                        <p:cNvPr id="0" name=""/>
                        <p:cNvPicPr/>
                        <p:nvPr/>
                      </p:nvPicPr>
                      <p:blipFill>
                        <a:blip r:embed="rId18"/>
                        <a:stretch>
                          <a:fillRect/>
                        </a:stretch>
                      </p:blipFill>
                      <p:spPr>
                        <a:xfrm>
                          <a:off x="6365875" y="3805238"/>
                          <a:ext cx="1020763" cy="427037"/>
                        </a:xfrm>
                        <a:prstGeom prst="rect">
                          <a:avLst/>
                        </a:prstGeom>
                      </p:spPr>
                    </p:pic>
                  </p:oleObj>
                </mc:Fallback>
              </mc:AlternateContent>
            </a:graphicData>
          </a:graphic>
        </p:graphicFrame>
      </p:grpSp>
      <p:graphicFrame>
        <p:nvGraphicFramePr>
          <p:cNvPr id="26" name="Object 25"/>
          <p:cNvGraphicFramePr>
            <a:graphicFrameLocks noChangeAspect="1"/>
          </p:cNvGraphicFramePr>
          <p:nvPr>
            <p:extLst/>
          </p:nvPr>
        </p:nvGraphicFramePr>
        <p:xfrm>
          <a:off x="7263513" y="2052064"/>
          <a:ext cx="690563" cy="557212"/>
        </p:xfrm>
        <a:graphic>
          <a:graphicData uri="http://schemas.openxmlformats.org/presentationml/2006/ole">
            <mc:AlternateContent xmlns:mc="http://schemas.openxmlformats.org/markup-compatibility/2006">
              <mc:Choice xmlns:v="urn:schemas-microsoft-com:vml" Requires="v">
                <p:oleObj spid="_x0000_s5537924" name="Equation" r:id="rId19" imgW="241200" imgH="177480" progId="Equation.DSMT4">
                  <p:embed/>
                </p:oleObj>
              </mc:Choice>
              <mc:Fallback>
                <p:oleObj name="Equation" r:id="rId19" imgW="241200" imgH="177480" progId="Equation.DSMT4">
                  <p:embed/>
                  <p:pic>
                    <p:nvPicPr>
                      <p:cNvPr id="0" name=""/>
                      <p:cNvPicPr/>
                      <p:nvPr/>
                    </p:nvPicPr>
                    <p:blipFill>
                      <a:blip r:embed="rId20"/>
                      <a:stretch>
                        <a:fillRect/>
                      </a:stretch>
                    </p:blipFill>
                    <p:spPr>
                      <a:xfrm>
                        <a:off x="7263513" y="2052064"/>
                        <a:ext cx="690563" cy="557212"/>
                      </a:xfrm>
                      <a:prstGeom prst="rect">
                        <a:avLst/>
                      </a:prstGeom>
                    </p:spPr>
                  </p:pic>
                </p:oleObj>
              </mc:Fallback>
            </mc:AlternateContent>
          </a:graphicData>
        </a:graphic>
      </p:graphicFrame>
      <p:graphicFrame>
        <p:nvGraphicFramePr>
          <p:cNvPr id="27" name="Object 26"/>
          <p:cNvGraphicFramePr>
            <a:graphicFrameLocks noChangeAspect="1"/>
          </p:cNvGraphicFramePr>
          <p:nvPr>
            <p:extLst/>
          </p:nvPr>
        </p:nvGraphicFramePr>
        <p:xfrm>
          <a:off x="4747210" y="146516"/>
          <a:ext cx="690563" cy="557212"/>
        </p:xfrm>
        <a:graphic>
          <a:graphicData uri="http://schemas.openxmlformats.org/presentationml/2006/ole">
            <mc:AlternateContent xmlns:mc="http://schemas.openxmlformats.org/markup-compatibility/2006">
              <mc:Choice xmlns:v="urn:schemas-microsoft-com:vml" Requires="v">
                <p:oleObj spid="_x0000_s5537925" name="Equation" r:id="rId21" imgW="241200" imgH="177480" progId="Equation.DSMT4">
                  <p:embed/>
                </p:oleObj>
              </mc:Choice>
              <mc:Fallback>
                <p:oleObj name="Equation" r:id="rId21" imgW="241200" imgH="177480" progId="Equation.DSMT4">
                  <p:embed/>
                  <p:pic>
                    <p:nvPicPr>
                      <p:cNvPr id="0" name=""/>
                      <p:cNvPicPr/>
                      <p:nvPr/>
                    </p:nvPicPr>
                    <p:blipFill>
                      <a:blip r:embed="rId20"/>
                      <a:stretch>
                        <a:fillRect/>
                      </a:stretch>
                    </p:blipFill>
                    <p:spPr>
                      <a:xfrm>
                        <a:off x="4747210" y="146516"/>
                        <a:ext cx="690563" cy="557212"/>
                      </a:xfrm>
                      <a:prstGeom prst="rect">
                        <a:avLst/>
                      </a:prstGeom>
                    </p:spPr>
                  </p:pic>
                </p:oleObj>
              </mc:Fallback>
            </mc:AlternateContent>
          </a:graphicData>
        </a:graphic>
      </p:graphicFrame>
    </p:spTree>
    <p:extLst>
      <p:ext uri="{BB962C8B-B14F-4D97-AF65-F5344CB8AC3E}">
        <p14:creationId xmlns:p14="http://schemas.microsoft.com/office/powerpoint/2010/main" val="424112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0238" y="116632"/>
            <a:ext cx="8482591" cy="6442227"/>
            <a:chOff x="1414632" y="-5970"/>
            <a:chExt cx="8151603" cy="6315290"/>
          </a:xfrm>
        </p:grpSpPr>
        <p:grpSp>
          <p:nvGrpSpPr>
            <p:cNvPr id="3" name="Group 2"/>
            <p:cNvGrpSpPr/>
            <p:nvPr/>
          </p:nvGrpSpPr>
          <p:grpSpPr>
            <a:xfrm>
              <a:off x="1414632" y="3555808"/>
              <a:ext cx="6194163" cy="2753512"/>
              <a:chOff x="112528" y="1773847"/>
              <a:chExt cx="8890182" cy="4031417"/>
            </a:xfrm>
          </p:grpSpPr>
          <p:grpSp>
            <p:nvGrpSpPr>
              <p:cNvPr id="2" name="Group 1"/>
              <p:cNvGrpSpPr/>
              <p:nvPr/>
            </p:nvGrpSpPr>
            <p:grpSpPr>
              <a:xfrm>
                <a:off x="112528" y="1773847"/>
                <a:ext cx="8890182" cy="4031417"/>
                <a:chOff x="112528" y="1052736"/>
                <a:chExt cx="8890182" cy="4031417"/>
              </a:xfrm>
            </p:grpSpPr>
            <p:grpSp>
              <p:nvGrpSpPr>
                <p:cNvPr id="13" name="Group 12"/>
                <p:cNvGrpSpPr/>
                <p:nvPr/>
              </p:nvGrpSpPr>
              <p:grpSpPr>
                <a:xfrm>
                  <a:off x="3165667" y="1052736"/>
                  <a:ext cx="5091392" cy="4031417"/>
                  <a:chOff x="2162784" y="1053767"/>
                  <a:chExt cx="5091392" cy="4031417"/>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2324" y="1233272"/>
                    <a:ext cx="935073"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4" y="3140968"/>
                    <a:ext cx="806153"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38950"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14827" y="1444625"/>
                  <a:ext cx="1187450" cy="461963"/>
                </p:xfrm>
                <a:graphic>
                  <a:graphicData uri="http://schemas.openxmlformats.org/presentationml/2006/ole">
                    <mc:AlternateContent xmlns:mc="http://schemas.openxmlformats.org/markup-compatibility/2006">
                      <mc:Choice xmlns:v="urn:schemas-microsoft-com:vml" Requires="v">
                        <p:oleObj spid="_x0000_s5538951"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4827" y="1444625"/>
                                <a:ext cx="1187450" cy="46196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233413" y="3867090"/>
                  <a:ext cx="1020763" cy="427037"/>
                </p:xfrm>
                <a:graphic>
                  <a:graphicData uri="http://schemas.openxmlformats.org/presentationml/2006/ole">
                    <mc:AlternateContent xmlns:mc="http://schemas.openxmlformats.org/markup-compatibility/2006">
                      <mc:Choice xmlns:v="urn:schemas-microsoft-com:vml" Requires="v">
                        <p:oleObj spid="_x0000_s5538952"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233413" y="3867090"/>
                                <a:ext cx="1020763" cy="427037"/>
                              </a:xfrm>
                              <a:prstGeom prst="rect">
                                <a:avLst/>
                              </a:prstGeom>
                            </p:spPr>
                          </p:pic>
                        </p:oleObj>
                      </mc:Fallback>
                    </mc:AlternateContent>
                  </a:graphicData>
                </a:graphic>
              </p:graphicFrame>
            </p:grpSp>
            <p:graphicFrame>
              <p:nvGraphicFramePr>
                <p:cNvPr id="14" name="Object 13"/>
                <p:cNvGraphicFramePr>
                  <a:graphicFrameLocks noChangeAspect="1"/>
                </p:cNvGraphicFramePr>
                <p:nvPr>
                  <p:extLst/>
                </p:nvPr>
              </p:nvGraphicFramePr>
              <p:xfrm>
                <a:off x="112528" y="2312167"/>
                <a:ext cx="2930679" cy="2239741"/>
              </p:xfrm>
              <a:graphic>
                <a:graphicData uri="http://schemas.openxmlformats.org/presentationml/2006/ole">
                  <mc:AlternateContent xmlns:mc="http://schemas.openxmlformats.org/markup-compatibility/2006">
                    <mc:Choice xmlns:v="urn:schemas-microsoft-com:vml" Requires="v">
                      <p:oleObj spid="_x0000_s5538953" name="Equation" r:id="rId9" imgW="1130040" imgH="863280" progId="Equation.DSMT4">
                        <p:embed/>
                      </p:oleObj>
                    </mc:Choice>
                    <mc:Fallback>
                      <p:oleObj name="Equation" r:id="rId9" imgW="1130040" imgH="863280" progId="Equation.DSMT4">
                        <p:embed/>
                        <p:pic>
                          <p:nvPicPr>
                            <p:cNvPr id="0" name=""/>
                            <p:cNvPicPr/>
                            <p:nvPr/>
                          </p:nvPicPr>
                          <p:blipFill>
                            <a:blip r:embed="rId10"/>
                            <a:stretch>
                              <a:fillRect/>
                            </a:stretch>
                          </p:blipFill>
                          <p:spPr>
                            <a:xfrm>
                              <a:off x="112528" y="2312167"/>
                              <a:ext cx="2930679" cy="2239741"/>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7986710" y="3155887"/>
                <a:ext cx="1016000" cy="506413"/>
              </p:xfrm>
              <a:graphic>
                <a:graphicData uri="http://schemas.openxmlformats.org/presentationml/2006/ole">
                  <mc:AlternateContent xmlns:mc="http://schemas.openxmlformats.org/markup-compatibility/2006">
                    <mc:Choice xmlns:v="urn:schemas-microsoft-com:vml" Requires="v">
                      <p:oleObj spid="_x0000_s5538954" name="Equation" r:id="rId11" imgW="355320" imgH="177480" progId="Equation.DSMT4">
                        <p:embed/>
                      </p:oleObj>
                    </mc:Choice>
                    <mc:Fallback>
                      <p:oleObj name="Equation" r:id="rId11" imgW="355320" imgH="177480" progId="Equation.DSMT4">
                        <p:embed/>
                        <p:pic>
                          <p:nvPicPr>
                            <p:cNvPr id="0" name=""/>
                            <p:cNvPicPr/>
                            <p:nvPr/>
                          </p:nvPicPr>
                          <p:blipFill>
                            <a:blip r:embed="rId12"/>
                            <a:stretch>
                              <a:fillRect/>
                            </a:stretch>
                          </p:blipFill>
                          <p:spPr>
                            <a:xfrm>
                              <a:off x="7986710" y="3155887"/>
                              <a:ext cx="1016000" cy="506413"/>
                            </a:xfrm>
                            <a:prstGeom prst="rect">
                              <a:avLst/>
                            </a:prstGeom>
                          </p:spPr>
                        </p:pic>
                      </p:oleObj>
                    </mc:Fallback>
                  </mc:AlternateContent>
                </a:graphicData>
              </a:graphic>
            </p:graphicFrame>
          </p:grpSp>
          <p:graphicFrame>
            <p:nvGraphicFramePr>
              <p:cNvPr id="18" name="Object 17"/>
              <p:cNvGraphicFramePr>
                <a:graphicFrameLocks noChangeAspect="1"/>
              </p:cNvGraphicFramePr>
              <p:nvPr>
                <p:extLst/>
              </p:nvPr>
            </p:nvGraphicFramePr>
            <p:xfrm>
              <a:off x="4255244" y="1992883"/>
              <a:ext cx="1016000" cy="506414"/>
            </p:xfrm>
            <a:graphic>
              <a:graphicData uri="http://schemas.openxmlformats.org/presentationml/2006/ole">
                <mc:AlternateContent xmlns:mc="http://schemas.openxmlformats.org/markup-compatibility/2006">
                  <mc:Choice xmlns:v="urn:schemas-microsoft-com:vml" Requires="v">
                    <p:oleObj spid="_x0000_s5538955" name="Equation" r:id="rId13" imgW="355320" imgH="177480" progId="Equation.DSMT4">
                      <p:embed/>
                    </p:oleObj>
                  </mc:Choice>
                  <mc:Fallback>
                    <p:oleObj name="Equation" r:id="rId13" imgW="355320" imgH="177480" progId="Equation.DSMT4">
                      <p:embed/>
                      <p:pic>
                        <p:nvPicPr>
                          <p:cNvPr id="0" name=""/>
                          <p:cNvPicPr/>
                          <p:nvPr/>
                        </p:nvPicPr>
                        <p:blipFill>
                          <a:blip r:embed="rId12"/>
                          <a:stretch>
                            <a:fillRect/>
                          </a:stretch>
                        </p:blipFill>
                        <p:spPr>
                          <a:xfrm>
                            <a:off x="4255244" y="1992883"/>
                            <a:ext cx="1016000" cy="506414"/>
                          </a:xfrm>
                          <a:prstGeom prst="rect">
                            <a:avLst/>
                          </a:prstGeom>
                        </p:spPr>
                      </p:pic>
                    </p:oleObj>
                  </mc:Fallback>
                </mc:AlternateContent>
              </a:graphicData>
            </a:graphic>
          </p:graphicFrame>
        </p:grpSp>
        <p:grpSp>
          <p:nvGrpSpPr>
            <p:cNvPr id="16" name="Group 15"/>
            <p:cNvGrpSpPr/>
            <p:nvPr/>
          </p:nvGrpSpPr>
          <p:grpSpPr>
            <a:xfrm>
              <a:off x="4003922" y="764704"/>
              <a:ext cx="3196693" cy="2736304"/>
              <a:chOff x="3131840" y="1078960"/>
              <a:chExt cx="4254798" cy="4006224"/>
            </a:xfrm>
          </p:grpSpPr>
          <p:sp>
            <p:nvSpPr>
              <p:cNvPr id="17" name="Rectangle 16"/>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24921" y="1245868"/>
                <a:ext cx="909880"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8"/>
                <a:ext cx="1208964"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38956" name="Equation" r:id="rId14" imgW="355320" imgH="177480" progId="Equation.DSMT4">
                      <p:embed/>
                    </p:oleObj>
                  </mc:Choice>
                  <mc:Fallback>
                    <p:oleObj name="Equation" r:id="rId14"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4914900" y="1444625"/>
              <a:ext cx="1187450" cy="461963"/>
            </p:xfrm>
            <a:graphic>
              <a:graphicData uri="http://schemas.openxmlformats.org/presentationml/2006/ole">
                <mc:AlternateContent xmlns:mc="http://schemas.openxmlformats.org/markup-compatibility/2006">
                  <mc:Choice xmlns:v="urn:schemas-microsoft-com:vml" Requires="v">
                    <p:oleObj spid="_x0000_s5538957" name="Equation" r:id="rId15" imgW="457200" imgH="177480" progId="Equation.DSMT4">
                      <p:embed/>
                    </p:oleObj>
                  </mc:Choice>
                  <mc:Fallback>
                    <p:oleObj name="Equation" r:id="rId15" imgW="457200" imgH="177480" progId="Equation.DSMT4">
                      <p:embed/>
                      <p:pic>
                        <p:nvPicPr>
                          <p:cNvPr id="0" name=""/>
                          <p:cNvPicPr/>
                          <p:nvPr/>
                        </p:nvPicPr>
                        <p:blipFill>
                          <a:blip r:embed="rId16"/>
                          <a:stretch>
                            <a:fillRect/>
                          </a:stretch>
                        </p:blipFill>
                        <p:spPr>
                          <a:xfrm>
                            <a:off x="4914900" y="1444625"/>
                            <a:ext cx="1187450" cy="461963"/>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38958" name="Equation" r:id="rId17" imgW="393480" imgH="164880" progId="Equation.DSMT4">
                      <p:embed/>
                    </p:oleObj>
                  </mc:Choice>
                  <mc:Fallback>
                    <p:oleObj name="Equation" r:id="rId17" imgW="393480" imgH="164880" progId="Equation.DSMT4">
                      <p:embed/>
                      <p:pic>
                        <p:nvPicPr>
                          <p:cNvPr id="0" name=""/>
                          <p:cNvPicPr/>
                          <p:nvPr/>
                        </p:nvPicPr>
                        <p:blipFill>
                          <a:blip r:embed="rId18"/>
                          <a:stretch>
                            <a:fillRect/>
                          </a:stretch>
                        </p:blipFill>
                        <p:spPr>
                          <a:xfrm>
                            <a:off x="6365875" y="3805238"/>
                            <a:ext cx="1020763" cy="427037"/>
                          </a:xfrm>
                          <a:prstGeom prst="rect">
                            <a:avLst/>
                          </a:prstGeom>
                        </p:spPr>
                      </p:pic>
                    </p:oleObj>
                  </mc:Fallback>
                </mc:AlternateContent>
              </a:graphicData>
            </a:graphic>
          </p:graphicFrame>
        </p:grpSp>
        <p:graphicFrame>
          <p:nvGraphicFramePr>
            <p:cNvPr id="25" name="Object 24"/>
            <p:cNvGraphicFramePr>
              <a:graphicFrameLocks noChangeAspect="1"/>
            </p:cNvGraphicFramePr>
            <p:nvPr>
              <p:extLst/>
            </p:nvPr>
          </p:nvGraphicFramePr>
          <p:xfrm>
            <a:off x="4705249" y="274171"/>
            <a:ext cx="763336" cy="418525"/>
          </p:xfrm>
          <a:graphic>
            <a:graphicData uri="http://schemas.openxmlformats.org/presentationml/2006/ole">
              <mc:AlternateContent xmlns:mc="http://schemas.openxmlformats.org/markup-compatibility/2006">
                <mc:Choice xmlns:v="urn:schemas-microsoft-com:vml" Requires="v">
                  <p:oleObj spid="_x0000_s5538959" name="Equation" r:id="rId19" imgW="355320" imgH="177480" progId="Equation.DSMT4">
                    <p:embed/>
                  </p:oleObj>
                </mc:Choice>
                <mc:Fallback>
                  <p:oleObj name="Equation" r:id="rId19" imgW="355320" imgH="177480" progId="Equation.DSMT4">
                    <p:embed/>
                    <p:pic>
                      <p:nvPicPr>
                        <p:cNvPr id="0" name=""/>
                        <p:cNvPicPr/>
                        <p:nvPr/>
                      </p:nvPicPr>
                      <p:blipFill>
                        <a:blip r:embed="rId12"/>
                        <a:stretch>
                          <a:fillRect/>
                        </a:stretch>
                      </p:blipFill>
                      <p:spPr>
                        <a:xfrm>
                          <a:off x="4705249" y="274171"/>
                          <a:ext cx="763336" cy="418525"/>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7304215" y="2093892"/>
            <a:ext cx="363051" cy="557358"/>
          </p:xfrm>
          <a:graphic>
            <a:graphicData uri="http://schemas.openxmlformats.org/presentationml/2006/ole">
              <mc:AlternateContent xmlns:mc="http://schemas.openxmlformats.org/markup-compatibility/2006">
                <mc:Choice xmlns:v="urn:schemas-microsoft-com:vml" Requires="v">
                  <p:oleObj spid="_x0000_s5538960" name="Equation" r:id="rId20" imgW="126720" imgH="177480" progId="Equation.DSMT4">
                    <p:embed/>
                  </p:oleObj>
                </mc:Choice>
                <mc:Fallback>
                  <p:oleObj name="Equation" r:id="rId20" imgW="126720" imgH="177480" progId="Equation.DSMT4">
                    <p:embed/>
                    <p:pic>
                      <p:nvPicPr>
                        <p:cNvPr id="0" name=""/>
                        <p:cNvPicPr/>
                        <p:nvPr/>
                      </p:nvPicPr>
                      <p:blipFill>
                        <a:blip r:embed="rId21"/>
                        <a:stretch>
                          <a:fillRect/>
                        </a:stretch>
                      </p:blipFill>
                      <p:spPr>
                        <a:xfrm>
                          <a:off x="7304215" y="2093892"/>
                          <a:ext cx="363051" cy="557358"/>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542325" y="-5970"/>
            <a:ext cx="3023910" cy="848819"/>
          </p:xfrm>
          <a:graphic>
            <a:graphicData uri="http://schemas.openxmlformats.org/presentationml/2006/ole">
              <mc:AlternateContent xmlns:mc="http://schemas.openxmlformats.org/markup-compatibility/2006">
                <mc:Choice xmlns:v="urn:schemas-microsoft-com:vml" Requires="v">
                  <p:oleObj spid="_x0000_s5538961" name="Equation" r:id="rId22" imgW="723600" imgH="203040" progId="Equation.DSMT4">
                    <p:embed/>
                  </p:oleObj>
                </mc:Choice>
                <mc:Fallback>
                  <p:oleObj name="Equation" r:id="rId22" imgW="723600" imgH="203040" progId="Equation.DSMT4">
                    <p:embed/>
                    <p:pic>
                      <p:nvPicPr>
                        <p:cNvPr id="0" name=""/>
                        <p:cNvPicPr/>
                        <p:nvPr/>
                      </p:nvPicPr>
                      <p:blipFill>
                        <a:blip r:embed="rId23"/>
                        <a:stretch>
                          <a:fillRect/>
                        </a:stretch>
                      </p:blipFill>
                      <p:spPr>
                        <a:xfrm>
                          <a:off x="6542325" y="-5970"/>
                          <a:ext cx="3023910" cy="848819"/>
                        </a:xfrm>
                        <a:prstGeom prst="rect">
                          <a:avLst/>
                        </a:prstGeom>
                        <a:solidFill>
                          <a:srgbClr val="FFFF00"/>
                        </a:solidFill>
                      </p:spPr>
                    </p:pic>
                  </p:oleObj>
                </mc:Fallback>
              </mc:AlternateContent>
            </a:graphicData>
          </a:graphic>
        </p:graphicFrame>
      </p:grpSp>
    </p:spTree>
    <p:extLst>
      <p:ext uri="{BB962C8B-B14F-4D97-AF65-F5344CB8AC3E}">
        <p14:creationId xmlns:p14="http://schemas.microsoft.com/office/powerpoint/2010/main" val="30099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76533" y="188640"/>
            <a:ext cx="7379843" cy="6336704"/>
            <a:chOff x="1018383" y="44625"/>
            <a:chExt cx="7306775" cy="6336704"/>
          </a:xfrm>
        </p:grpSpPr>
        <p:grpSp>
          <p:nvGrpSpPr>
            <p:cNvPr id="2" name="Group 1"/>
            <p:cNvGrpSpPr/>
            <p:nvPr/>
          </p:nvGrpSpPr>
          <p:grpSpPr>
            <a:xfrm>
              <a:off x="1018383" y="3356992"/>
              <a:ext cx="7005263" cy="3024337"/>
              <a:chOff x="370607" y="1995898"/>
              <a:chExt cx="8476369" cy="4025390"/>
            </a:xfrm>
          </p:grpSpPr>
          <p:grpSp>
            <p:nvGrpSpPr>
              <p:cNvPr id="13" name="Group 12"/>
              <p:cNvGrpSpPr/>
              <p:nvPr/>
            </p:nvGrpSpPr>
            <p:grpSpPr>
              <a:xfrm>
                <a:off x="3203241" y="1995898"/>
                <a:ext cx="5305759" cy="4025390"/>
                <a:chOff x="2162784" y="1059794"/>
                <a:chExt cx="5305759" cy="4025390"/>
              </a:xfrm>
            </p:grpSpPr>
            <p:sp>
              <p:nvSpPr>
                <p:cNvPr id="4" name="Rectangle 3"/>
                <p:cNvSpPr/>
                <p:nvPr/>
              </p:nvSpPr>
              <p:spPr>
                <a:xfrm>
                  <a:off x="3131840" y="1988840"/>
                  <a:ext cx="3024336" cy="3096344"/>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5338" y="1236285"/>
                  <a:ext cx="929045" cy="576064"/>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782869" cy="57606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4095106" y="3178696"/>
                <a:ext cx="1095375" cy="482600"/>
              </p:xfrm>
              <a:graphic>
                <a:graphicData uri="http://schemas.openxmlformats.org/presentationml/2006/ole">
                  <mc:AlternateContent xmlns:mc="http://schemas.openxmlformats.org/markup-compatibility/2006">
                    <mc:Choice xmlns:v="urn:schemas-microsoft-com:vml" Requires="v">
                      <p:oleObj spid="_x0000_s5539963" name="Equation" r:id="rId4" imgW="317160" imgH="139680" progId="Equation.DSMT4">
                        <p:embed/>
                      </p:oleObj>
                    </mc:Choice>
                    <mc:Fallback>
                      <p:oleObj name="Equation" r:id="rId4" imgW="317160" imgH="139680" progId="Equation.DSMT4">
                        <p:embed/>
                        <p:pic>
                          <p:nvPicPr>
                            <p:cNvPr id="0" name=""/>
                            <p:cNvPicPr/>
                            <p:nvPr/>
                          </p:nvPicPr>
                          <p:blipFill>
                            <a:blip r:embed="rId5"/>
                            <a:stretch>
                              <a:fillRect/>
                            </a:stretch>
                          </p:blipFill>
                          <p:spPr>
                            <a:xfrm>
                              <a:off x="4095106" y="3178696"/>
                              <a:ext cx="1095375" cy="48260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847581" y="1443559"/>
                <a:ext cx="1319212" cy="463550"/>
              </p:xfrm>
              <a:graphic>
                <a:graphicData uri="http://schemas.openxmlformats.org/presentationml/2006/ole">
                  <mc:AlternateContent xmlns:mc="http://schemas.openxmlformats.org/markup-compatibility/2006">
                    <mc:Choice xmlns:v="urn:schemas-microsoft-com:vml" Requires="v">
                      <p:oleObj spid="_x0000_s5539964" name="Equation" r:id="rId6" imgW="507960" imgH="177480" progId="Equation.DSMT4">
                        <p:embed/>
                      </p:oleObj>
                    </mc:Choice>
                    <mc:Fallback>
                      <p:oleObj name="Equation" r:id="rId6" imgW="507960" imgH="177480" progId="Equation.DSMT4">
                        <p:embed/>
                        <p:pic>
                          <p:nvPicPr>
                            <p:cNvPr id="0" name=""/>
                            <p:cNvPicPr/>
                            <p:nvPr/>
                          </p:nvPicPr>
                          <p:blipFill>
                            <a:blip r:embed="rId7"/>
                            <a:stretch>
                              <a:fillRect/>
                            </a:stretch>
                          </p:blipFill>
                          <p:spPr>
                            <a:xfrm>
                              <a:off x="4847581" y="1443559"/>
                              <a:ext cx="1319212" cy="4635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284268" y="3789884"/>
                <a:ext cx="1184275" cy="460375"/>
              </p:xfrm>
              <a:graphic>
                <a:graphicData uri="http://schemas.openxmlformats.org/presentationml/2006/ole">
                  <mc:AlternateContent xmlns:mc="http://schemas.openxmlformats.org/markup-compatibility/2006">
                    <mc:Choice xmlns:v="urn:schemas-microsoft-com:vml" Requires="v">
                      <p:oleObj spid="_x0000_s5539965" name="Equation" r:id="rId8" imgW="457200" imgH="177480" progId="Equation.DSMT4">
                        <p:embed/>
                      </p:oleObj>
                    </mc:Choice>
                    <mc:Fallback>
                      <p:oleObj name="Equation" r:id="rId8" imgW="457200" imgH="177480" progId="Equation.DSMT4">
                        <p:embed/>
                        <p:pic>
                          <p:nvPicPr>
                            <p:cNvPr id="0" name=""/>
                            <p:cNvPicPr/>
                            <p:nvPr/>
                          </p:nvPicPr>
                          <p:blipFill>
                            <a:blip r:embed="rId9"/>
                            <a:stretch>
                              <a:fillRect/>
                            </a:stretch>
                          </p:blipFill>
                          <p:spPr>
                            <a:xfrm>
                              <a:off x="6284268" y="3789884"/>
                              <a:ext cx="1184275" cy="460375"/>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nvPr>
            </p:nvGraphicFramePr>
            <p:xfrm>
              <a:off x="370607" y="3327266"/>
              <a:ext cx="2689225" cy="2059178"/>
            </p:xfrm>
            <a:graphic>
              <a:graphicData uri="http://schemas.openxmlformats.org/presentationml/2006/ole">
                <mc:AlternateContent xmlns:mc="http://schemas.openxmlformats.org/markup-compatibility/2006">
                  <mc:Choice xmlns:v="urn:schemas-microsoft-com:vml" Requires="v">
                    <p:oleObj spid="_x0000_s5539966" name="Equation" r:id="rId10" imgW="1130040" imgH="863280" progId="Equation.DSMT4">
                      <p:embed/>
                    </p:oleObj>
                  </mc:Choice>
                  <mc:Fallback>
                    <p:oleObj name="Equation" r:id="rId10" imgW="1130040" imgH="863280" progId="Equation.DSMT4">
                      <p:embed/>
                      <p:pic>
                        <p:nvPicPr>
                          <p:cNvPr id="0" name=""/>
                          <p:cNvPicPr/>
                          <p:nvPr/>
                        </p:nvPicPr>
                        <p:blipFill>
                          <a:blip r:embed="rId11"/>
                          <a:stretch>
                            <a:fillRect/>
                          </a:stretch>
                        </p:blipFill>
                        <p:spPr>
                          <a:xfrm>
                            <a:off x="370607" y="3327266"/>
                            <a:ext cx="2689225" cy="205917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670484" y="2291520"/>
              <a:ext cx="522778" cy="418523"/>
            </p:xfrm>
            <a:graphic>
              <a:graphicData uri="http://schemas.openxmlformats.org/presentationml/2006/ole">
                <mc:AlternateContent xmlns:mc="http://schemas.openxmlformats.org/markup-compatibility/2006">
                  <mc:Choice xmlns:v="urn:schemas-microsoft-com:vml" Requires="v">
                    <p:oleObj spid="_x0000_s5539967" name="Equation" r:id="rId12" imgW="355320" imgH="177480" progId="Equation.DSMT4">
                      <p:embed/>
                    </p:oleObj>
                  </mc:Choice>
                  <mc:Fallback>
                    <p:oleObj name="Equation" r:id="rId12" imgW="355320" imgH="177480" progId="Equation.DSMT4">
                      <p:embed/>
                      <p:pic>
                        <p:nvPicPr>
                          <p:cNvPr id="0" name=""/>
                          <p:cNvPicPr/>
                          <p:nvPr/>
                        </p:nvPicPr>
                        <p:blipFill>
                          <a:blip r:embed="rId13"/>
                          <a:stretch>
                            <a:fillRect/>
                          </a:stretch>
                        </p:blipFill>
                        <p:spPr>
                          <a:xfrm>
                            <a:off x="4670484" y="2291520"/>
                            <a:ext cx="522778" cy="418523"/>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8139075" y="4077072"/>
              <a:ext cx="707901" cy="506413"/>
            </p:xfrm>
            <a:graphic>
              <a:graphicData uri="http://schemas.openxmlformats.org/presentationml/2006/ole">
                <mc:AlternateContent xmlns:mc="http://schemas.openxmlformats.org/markup-compatibility/2006">
                  <mc:Choice xmlns:v="urn:schemas-microsoft-com:vml" Requires="v">
                    <p:oleObj spid="_x0000_s5539968" name="Equation" r:id="rId14" imgW="355320" imgH="177480" progId="Equation.DSMT4">
                      <p:embed/>
                    </p:oleObj>
                  </mc:Choice>
                  <mc:Fallback>
                    <p:oleObj name="Equation" r:id="rId14" imgW="355320" imgH="177480" progId="Equation.DSMT4">
                      <p:embed/>
                      <p:pic>
                        <p:nvPicPr>
                          <p:cNvPr id="0" name=""/>
                          <p:cNvPicPr/>
                          <p:nvPr/>
                        </p:nvPicPr>
                        <p:blipFill>
                          <a:blip r:embed="rId13"/>
                          <a:stretch>
                            <a:fillRect/>
                          </a:stretch>
                        </p:blipFill>
                        <p:spPr>
                          <a:xfrm>
                            <a:off x="8139075" y="4077072"/>
                            <a:ext cx="707901" cy="506413"/>
                          </a:xfrm>
                          <a:prstGeom prst="rect">
                            <a:avLst/>
                          </a:prstGeom>
                        </p:spPr>
                      </p:pic>
                    </p:oleObj>
                  </mc:Fallback>
                </mc:AlternateContent>
              </a:graphicData>
            </a:graphic>
          </p:graphicFrame>
        </p:grpSp>
        <p:grpSp>
          <p:nvGrpSpPr>
            <p:cNvPr id="14" name="Group 13"/>
            <p:cNvGrpSpPr/>
            <p:nvPr/>
          </p:nvGrpSpPr>
          <p:grpSpPr>
            <a:xfrm>
              <a:off x="4231597" y="569456"/>
              <a:ext cx="3273092" cy="2715528"/>
              <a:chOff x="3112703" y="1109378"/>
              <a:chExt cx="4356485" cy="3975806"/>
            </a:xfrm>
          </p:grpSpPr>
          <p:sp>
            <p:nvSpPr>
              <p:cNvPr id="15" name="Rectangle 14"/>
              <p:cNvSpPr/>
              <p:nvPr/>
            </p:nvSpPr>
            <p:spPr>
              <a:xfrm>
                <a:off x="3112703" y="1988840"/>
                <a:ext cx="3024337" cy="3096344"/>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40131" y="1261077"/>
                <a:ext cx="879462" cy="576063"/>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8"/>
                <a:ext cx="1291514" cy="57606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nvPr>
            </p:nvGraphicFramePr>
            <p:xfrm>
              <a:off x="4024313" y="3168650"/>
              <a:ext cx="1095375" cy="481013"/>
            </p:xfrm>
            <a:graphic>
              <a:graphicData uri="http://schemas.openxmlformats.org/presentationml/2006/ole">
                <mc:AlternateContent xmlns:mc="http://schemas.openxmlformats.org/markup-compatibility/2006">
                  <mc:Choice xmlns:v="urn:schemas-microsoft-com:vml" Requires="v">
                    <p:oleObj spid="_x0000_s5539969" name="Equation" r:id="rId15" imgW="317160" imgH="139680" progId="Equation.DSMT4">
                      <p:embed/>
                    </p:oleObj>
                  </mc:Choice>
                  <mc:Fallback>
                    <p:oleObj name="Equation" r:id="rId15" imgW="317160" imgH="139680" progId="Equation.DSMT4">
                      <p:embed/>
                      <p:pic>
                        <p:nvPicPr>
                          <p:cNvPr id="0" name=""/>
                          <p:cNvPicPr/>
                          <p:nvPr/>
                        </p:nvPicPr>
                        <p:blipFill>
                          <a:blip r:embed="rId16"/>
                          <a:stretch>
                            <a:fillRect/>
                          </a:stretch>
                        </p:blipFill>
                        <p:spPr>
                          <a:xfrm>
                            <a:off x="4024313" y="3168650"/>
                            <a:ext cx="1095375" cy="481013"/>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4848225" y="1444625"/>
              <a:ext cx="1319213" cy="461963"/>
            </p:xfrm>
            <a:graphic>
              <a:graphicData uri="http://schemas.openxmlformats.org/presentationml/2006/ole">
                <mc:AlternateContent xmlns:mc="http://schemas.openxmlformats.org/markup-compatibility/2006">
                  <mc:Choice xmlns:v="urn:schemas-microsoft-com:vml" Requires="v">
                    <p:oleObj spid="_x0000_s5539970" name="Equation" r:id="rId17" imgW="507960" imgH="177480" progId="Equation.DSMT4">
                      <p:embed/>
                    </p:oleObj>
                  </mc:Choice>
                  <mc:Fallback>
                    <p:oleObj name="Equation" r:id="rId17" imgW="507960" imgH="177480" progId="Equation.DSMT4">
                      <p:embed/>
                      <p:pic>
                        <p:nvPicPr>
                          <p:cNvPr id="0" name=""/>
                          <p:cNvPicPr/>
                          <p:nvPr/>
                        </p:nvPicPr>
                        <p:blipFill>
                          <a:blip r:embed="rId18"/>
                          <a:stretch>
                            <a:fillRect/>
                          </a:stretch>
                        </p:blipFill>
                        <p:spPr>
                          <a:xfrm>
                            <a:off x="4848225" y="1444625"/>
                            <a:ext cx="1319213" cy="461963"/>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6284913" y="3789363"/>
              <a:ext cx="1184275" cy="460375"/>
            </p:xfrm>
            <a:graphic>
              <a:graphicData uri="http://schemas.openxmlformats.org/presentationml/2006/ole">
                <mc:AlternateContent xmlns:mc="http://schemas.openxmlformats.org/markup-compatibility/2006">
                  <mc:Choice xmlns:v="urn:schemas-microsoft-com:vml" Requires="v">
                    <p:oleObj spid="_x0000_s5539971" name="Equation" r:id="rId19" imgW="457200" imgH="177480" progId="Equation.DSMT4">
                      <p:embed/>
                    </p:oleObj>
                  </mc:Choice>
                  <mc:Fallback>
                    <p:oleObj name="Equation" r:id="rId19" imgW="457200" imgH="177480" progId="Equation.DSMT4">
                      <p:embed/>
                      <p:pic>
                        <p:nvPicPr>
                          <p:cNvPr id="0" name=""/>
                          <p:cNvPicPr/>
                          <p:nvPr/>
                        </p:nvPicPr>
                        <p:blipFill>
                          <a:blip r:embed="rId20"/>
                          <a:stretch>
                            <a:fillRect/>
                          </a:stretch>
                        </p:blipFill>
                        <p:spPr>
                          <a:xfrm>
                            <a:off x="6284913" y="3789363"/>
                            <a:ext cx="1184275" cy="460375"/>
                          </a:xfrm>
                          <a:prstGeom prst="rect">
                            <a:avLst/>
                          </a:prstGeom>
                        </p:spPr>
                      </p:pic>
                    </p:oleObj>
                  </mc:Fallback>
                </mc:AlternateContent>
              </a:graphicData>
            </a:graphic>
          </p:graphicFrame>
        </p:grpSp>
        <p:graphicFrame>
          <p:nvGraphicFramePr>
            <p:cNvPr id="25" name="Object 24"/>
            <p:cNvGraphicFramePr>
              <a:graphicFrameLocks noChangeAspect="1"/>
            </p:cNvGraphicFramePr>
            <p:nvPr>
              <p:extLst/>
            </p:nvPr>
          </p:nvGraphicFramePr>
          <p:xfrm>
            <a:off x="4990604" y="44625"/>
            <a:ext cx="707793" cy="468313"/>
          </p:xfrm>
          <a:graphic>
            <a:graphicData uri="http://schemas.openxmlformats.org/presentationml/2006/ole">
              <mc:AlternateContent xmlns:mc="http://schemas.openxmlformats.org/markup-compatibility/2006">
                <mc:Choice xmlns:v="urn:schemas-microsoft-com:vml" Requires="v">
                  <p:oleObj spid="_x0000_s5539972" name="Equation" r:id="rId21" imgW="241200" imgH="177480" progId="Equation.DSMT4">
                    <p:embed/>
                  </p:oleObj>
                </mc:Choice>
                <mc:Fallback>
                  <p:oleObj name="Equation" r:id="rId21" imgW="241200" imgH="177480" progId="Equation.DSMT4">
                    <p:embed/>
                    <p:pic>
                      <p:nvPicPr>
                        <p:cNvPr id="0" name=""/>
                        <p:cNvPicPr/>
                        <p:nvPr/>
                      </p:nvPicPr>
                      <p:blipFill>
                        <a:blip r:embed="rId22"/>
                        <a:stretch>
                          <a:fillRect/>
                        </a:stretch>
                      </p:blipFill>
                      <p:spPr>
                        <a:xfrm>
                          <a:off x="4990604" y="44625"/>
                          <a:ext cx="707793" cy="468313"/>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7638167" y="1903860"/>
            <a:ext cx="686991" cy="469900"/>
          </p:xfrm>
          <a:graphic>
            <a:graphicData uri="http://schemas.openxmlformats.org/presentationml/2006/ole">
              <mc:AlternateContent xmlns:mc="http://schemas.openxmlformats.org/markup-compatibility/2006">
                <mc:Choice xmlns:v="urn:schemas-microsoft-com:vml" Requires="v">
                  <p:oleObj spid="_x0000_s5539973" name="Equation" r:id="rId23" imgW="241200" imgH="177480" progId="Equation.DSMT4">
                    <p:embed/>
                  </p:oleObj>
                </mc:Choice>
                <mc:Fallback>
                  <p:oleObj name="Equation" r:id="rId23" imgW="241200" imgH="177480" progId="Equation.DSMT4">
                    <p:embed/>
                    <p:pic>
                      <p:nvPicPr>
                        <p:cNvPr id="0" name=""/>
                        <p:cNvPicPr/>
                        <p:nvPr/>
                      </p:nvPicPr>
                      <p:blipFill>
                        <a:blip r:embed="rId24"/>
                        <a:stretch>
                          <a:fillRect/>
                        </a:stretch>
                      </p:blipFill>
                      <p:spPr>
                        <a:xfrm>
                          <a:off x="7638167" y="1903860"/>
                          <a:ext cx="686991" cy="469900"/>
                        </a:xfrm>
                        <a:prstGeom prst="rect">
                          <a:avLst/>
                        </a:prstGeom>
                      </p:spPr>
                    </p:pic>
                  </p:oleObj>
                </mc:Fallback>
              </mc:AlternateContent>
            </a:graphicData>
          </a:graphic>
        </p:graphicFrame>
      </p:grpSp>
    </p:spTree>
    <p:extLst>
      <p:ext uri="{BB962C8B-B14F-4D97-AF65-F5344CB8AC3E}">
        <p14:creationId xmlns:p14="http://schemas.microsoft.com/office/powerpoint/2010/main" val="359317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244366"/>
            <a:ext cx="7075316" cy="6280978"/>
            <a:chOff x="1018383" y="100351"/>
            <a:chExt cx="7005263" cy="6280978"/>
          </a:xfrm>
        </p:grpSpPr>
        <p:grpSp>
          <p:nvGrpSpPr>
            <p:cNvPr id="2" name="Group 1"/>
            <p:cNvGrpSpPr/>
            <p:nvPr/>
          </p:nvGrpSpPr>
          <p:grpSpPr>
            <a:xfrm>
              <a:off x="1018383" y="3356992"/>
              <a:ext cx="7005263" cy="3024337"/>
              <a:chOff x="370607" y="1995898"/>
              <a:chExt cx="8476369" cy="4025390"/>
            </a:xfrm>
          </p:grpSpPr>
          <p:grpSp>
            <p:nvGrpSpPr>
              <p:cNvPr id="13" name="Group 12"/>
              <p:cNvGrpSpPr/>
              <p:nvPr/>
            </p:nvGrpSpPr>
            <p:grpSpPr>
              <a:xfrm>
                <a:off x="3203241" y="1995898"/>
                <a:ext cx="5305759" cy="4025390"/>
                <a:chOff x="2162784" y="1059794"/>
                <a:chExt cx="5305759" cy="4025390"/>
              </a:xfrm>
            </p:grpSpPr>
            <p:sp>
              <p:nvSpPr>
                <p:cNvPr id="4" name="Rectangle 3"/>
                <p:cNvSpPr/>
                <p:nvPr/>
              </p:nvSpPr>
              <p:spPr>
                <a:xfrm>
                  <a:off x="3131840" y="1988840"/>
                  <a:ext cx="3024336" cy="3096344"/>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5338" y="1236285"/>
                  <a:ext cx="929045" cy="576064"/>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782869" cy="57606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4095106" y="3178696"/>
                <a:ext cx="1095375" cy="482600"/>
              </p:xfrm>
              <a:graphic>
                <a:graphicData uri="http://schemas.openxmlformats.org/presentationml/2006/ole">
                  <mc:AlternateContent xmlns:mc="http://schemas.openxmlformats.org/markup-compatibility/2006">
                    <mc:Choice xmlns:v="urn:schemas-microsoft-com:vml" Requires="v">
                      <p:oleObj spid="_x0000_s5540998" name="Equation" r:id="rId4" imgW="317160" imgH="139680" progId="Equation.DSMT4">
                        <p:embed/>
                      </p:oleObj>
                    </mc:Choice>
                    <mc:Fallback>
                      <p:oleObj name="Equation" r:id="rId4" imgW="317160" imgH="139680" progId="Equation.DSMT4">
                        <p:embed/>
                        <p:pic>
                          <p:nvPicPr>
                            <p:cNvPr id="0" name=""/>
                            <p:cNvPicPr/>
                            <p:nvPr/>
                          </p:nvPicPr>
                          <p:blipFill>
                            <a:blip r:embed="rId5"/>
                            <a:stretch>
                              <a:fillRect/>
                            </a:stretch>
                          </p:blipFill>
                          <p:spPr>
                            <a:xfrm>
                              <a:off x="4095106" y="3178696"/>
                              <a:ext cx="1095375" cy="48260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847581" y="1443559"/>
                <a:ext cx="1319212" cy="463550"/>
              </p:xfrm>
              <a:graphic>
                <a:graphicData uri="http://schemas.openxmlformats.org/presentationml/2006/ole">
                  <mc:AlternateContent xmlns:mc="http://schemas.openxmlformats.org/markup-compatibility/2006">
                    <mc:Choice xmlns:v="urn:schemas-microsoft-com:vml" Requires="v">
                      <p:oleObj spid="_x0000_s5540999" name="Equation" r:id="rId6" imgW="507960" imgH="177480" progId="Equation.DSMT4">
                        <p:embed/>
                      </p:oleObj>
                    </mc:Choice>
                    <mc:Fallback>
                      <p:oleObj name="Equation" r:id="rId6" imgW="507960" imgH="177480" progId="Equation.DSMT4">
                        <p:embed/>
                        <p:pic>
                          <p:nvPicPr>
                            <p:cNvPr id="0" name=""/>
                            <p:cNvPicPr/>
                            <p:nvPr/>
                          </p:nvPicPr>
                          <p:blipFill>
                            <a:blip r:embed="rId7"/>
                            <a:stretch>
                              <a:fillRect/>
                            </a:stretch>
                          </p:blipFill>
                          <p:spPr>
                            <a:xfrm>
                              <a:off x="4847581" y="1443559"/>
                              <a:ext cx="1319212" cy="4635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284268" y="3789884"/>
                <a:ext cx="1184275" cy="460375"/>
              </p:xfrm>
              <a:graphic>
                <a:graphicData uri="http://schemas.openxmlformats.org/presentationml/2006/ole">
                  <mc:AlternateContent xmlns:mc="http://schemas.openxmlformats.org/markup-compatibility/2006">
                    <mc:Choice xmlns:v="urn:schemas-microsoft-com:vml" Requires="v">
                      <p:oleObj spid="_x0000_s5541000" name="Equation" r:id="rId8" imgW="457200" imgH="177480" progId="Equation.DSMT4">
                        <p:embed/>
                      </p:oleObj>
                    </mc:Choice>
                    <mc:Fallback>
                      <p:oleObj name="Equation" r:id="rId8" imgW="457200" imgH="177480" progId="Equation.DSMT4">
                        <p:embed/>
                        <p:pic>
                          <p:nvPicPr>
                            <p:cNvPr id="0" name=""/>
                            <p:cNvPicPr/>
                            <p:nvPr/>
                          </p:nvPicPr>
                          <p:blipFill>
                            <a:blip r:embed="rId9"/>
                            <a:stretch>
                              <a:fillRect/>
                            </a:stretch>
                          </p:blipFill>
                          <p:spPr>
                            <a:xfrm>
                              <a:off x="6284268" y="3789884"/>
                              <a:ext cx="1184275" cy="460375"/>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nvPr>
            </p:nvGraphicFramePr>
            <p:xfrm>
              <a:off x="370607" y="3327266"/>
              <a:ext cx="2689225" cy="2059178"/>
            </p:xfrm>
            <a:graphic>
              <a:graphicData uri="http://schemas.openxmlformats.org/presentationml/2006/ole">
                <mc:AlternateContent xmlns:mc="http://schemas.openxmlformats.org/markup-compatibility/2006">
                  <mc:Choice xmlns:v="urn:schemas-microsoft-com:vml" Requires="v">
                    <p:oleObj spid="_x0000_s5541001" name="Equation" r:id="rId10" imgW="1130040" imgH="863280" progId="Equation.DSMT4">
                      <p:embed/>
                    </p:oleObj>
                  </mc:Choice>
                  <mc:Fallback>
                    <p:oleObj name="Equation" r:id="rId10" imgW="1130040" imgH="863280" progId="Equation.DSMT4">
                      <p:embed/>
                      <p:pic>
                        <p:nvPicPr>
                          <p:cNvPr id="0" name=""/>
                          <p:cNvPicPr/>
                          <p:nvPr/>
                        </p:nvPicPr>
                        <p:blipFill>
                          <a:blip r:embed="rId11"/>
                          <a:stretch>
                            <a:fillRect/>
                          </a:stretch>
                        </p:blipFill>
                        <p:spPr>
                          <a:xfrm>
                            <a:off x="370607" y="3327266"/>
                            <a:ext cx="2689225" cy="205917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670484" y="2291520"/>
              <a:ext cx="522778" cy="418523"/>
            </p:xfrm>
            <a:graphic>
              <a:graphicData uri="http://schemas.openxmlformats.org/presentationml/2006/ole">
                <mc:AlternateContent xmlns:mc="http://schemas.openxmlformats.org/markup-compatibility/2006">
                  <mc:Choice xmlns:v="urn:schemas-microsoft-com:vml" Requires="v">
                    <p:oleObj spid="_x0000_s5541002" name="Equation" r:id="rId12" imgW="355320" imgH="177480" progId="Equation.DSMT4">
                      <p:embed/>
                    </p:oleObj>
                  </mc:Choice>
                  <mc:Fallback>
                    <p:oleObj name="Equation" r:id="rId12" imgW="355320" imgH="177480" progId="Equation.DSMT4">
                      <p:embed/>
                      <p:pic>
                        <p:nvPicPr>
                          <p:cNvPr id="0" name=""/>
                          <p:cNvPicPr/>
                          <p:nvPr/>
                        </p:nvPicPr>
                        <p:blipFill>
                          <a:blip r:embed="rId13"/>
                          <a:stretch>
                            <a:fillRect/>
                          </a:stretch>
                        </p:blipFill>
                        <p:spPr>
                          <a:xfrm>
                            <a:off x="4670484" y="2291520"/>
                            <a:ext cx="522778" cy="418523"/>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8139075" y="4077072"/>
              <a:ext cx="707901" cy="506413"/>
            </p:xfrm>
            <a:graphic>
              <a:graphicData uri="http://schemas.openxmlformats.org/presentationml/2006/ole">
                <mc:AlternateContent xmlns:mc="http://schemas.openxmlformats.org/markup-compatibility/2006">
                  <mc:Choice xmlns:v="urn:schemas-microsoft-com:vml" Requires="v">
                    <p:oleObj spid="_x0000_s5541003" name="Equation" r:id="rId14" imgW="355320" imgH="177480" progId="Equation.DSMT4">
                      <p:embed/>
                    </p:oleObj>
                  </mc:Choice>
                  <mc:Fallback>
                    <p:oleObj name="Equation" r:id="rId14" imgW="355320" imgH="177480" progId="Equation.DSMT4">
                      <p:embed/>
                      <p:pic>
                        <p:nvPicPr>
                          <p:cNvPr id="0" name=""/>
                          <p:cNvPicPr/>
                          <p:nvPr/>
                        </p:nvPicPr>
                        <p:blipFill>
                          <a:blip r:embed="rId13"/>
                          <a:stretch>
                            <a:fillRect/>
                          </a:stretch>
                        </p:blipFill>
                        <p:spPr>
                          <a:xfrm>
                            <a:off x="8139075" y="4077072"/>
                            <a:ext cx="707901" cy="506413"/>
                          </a:xfrm>
                          <a:prstGeom prst="rect">
                            <a:avLst/>
                          </a:prstGeom>
                        </p:spPr>
                      </p:pic>
                    </p:oleObj>
                  </mc:Fallback>
                </mc:AlternateContent>
              </a:graphicData>
            </a:graphic>
          </p:graphicFrame>
        </p:grpSp>
        <p:grpSp>
          <p:nvGrpSpPr>
            <p:cNvPr id="14" name="Group 13"/>
            <p:cNvGrpSpPr/>
            <p:nvPr/>
          </p:nvGrpSpPr>
          <p:grpSpPr>
            <a:xfrm>
              <a:off x="4231597" y="569456"/>
              <a:ext cx="3273092" cy="2715528"/>
              <a:chOff x="3112703" y="1109378"/>
              <a:chExt cx="4356485" cy="3975806"/>
            </a:xfrm>
          </p:grpSpPr>
          <p:sp>
            <p:nvSpPr>
              <p:cNvPr id="15" name="Rectangle 14"/>
              <p:cNvSpPr/>
              <p:nvPr/>
            </p:nvSpPr>
            <p:spPr>
              <a:xfrm>
                <a:off x="3112703" y="1988840"/>
                <a:ext cx="3024337" cy="3096344"/>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40131" y="1261077"/>
                <a:ext cx="879462" cy="576063"/>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8"/>
                <a:ext cx="1291514" cy="57606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24313" y="3168650"/>
              <a:ext cx="1095375" cy="481013"/>
            </p:xfrm>
            <a:graphic>
              <a:graphicData uri="http://schemas.openxmlformats.org/presentationml/2006/ole">
                <mc:AlternateContent xmlns:mc="http://schemas.openxmlformats.org/markup-compatibility/2006">
                  <mc:Choice xmlns:v="urn:schemas-microsoft-com:vml" Requires="v">
                    <p:oleObj spid="_x0000_s5541004" name="Equation" r:id="rId15" imgW="317160" imgH="139680" progId="Equation.DSMT4">
                      <p:embed/>
                    </p:oleObj>
                  </mc:Choice>
                  <mc:Fallback>
                    <p:oleObj name="Equation" r:id="rId15" imgW="317160" imgH="139680" progId="Equation.DSMT4">
                      <p:embed/>
                      <p:pic>
                        <p:nvPicPr>
                          <p:cNvPr id="0" name=""/>
                          <p:cNvPicPr/>
                          <p:nvPr/>
                        </p:nvPicPr>
                        <p:blipFill>
                          <a:blip r:embed="rId16"/>
                          <a:stretch>
                            <a:fillRect/>
                          </a:stretch>
                        </p:blipFill>
                        <p:spPr>
                          <a:xfrm>
                            <a:off x="4024313" y="3168650"/>
                            <a:ext cx="1095375" cy="481013"/>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848225" y="1444625"/>
              <a:ext cx="1319213" cy="461963"/>
            </p:xfrm>
            <a:graphic>
              <a:graphicData uri="http://schemas.openxmlformats.org/presentationml/2006/ole">
                <mc:AlternateContent xmlns:mc="http://schemas.openxmlformats.org/markup-compatibility/2006">
                  <mc:Choice xmlns:v="urn:schemas-microsoft-com:vml" Requires="v">
                    <p:oleObj spid="_x0000_s5541005" name="Equation" r:id="rId17" imgW="507960" imgH="177480" progId="Equation.DSMT4">
                      <p:embed/>
                    </p:oleObj>
                  </mc:Choice>
                  <mc:Fallback>
                    <p:oleObj name="Equation" r:id="rId17" imgW="507960" imgH="177480" progId="Equation.DSMT4">
                      <p:embed/>
                      <p:pic>
                        <p:nvPicPr>
                          <p:cNvPr id="0" name=""/>
                          <p:cNvPicPr/>
                          <p:nvPr/>
                        </p:nvPicPr>
                        <p:blipFill>
                          <a:blip r:embed="rId18"/>
                          <a:stretch>
                            <a:fillRect/>
                          </a:stretch>
                        </p:blipFill>
                        <p:spPr>
                          <a:xfrm>
                            <a:off x="4848225" y="1444625"/>
                            <a:ext cx="1319213" cy="461963"/>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4913" y="3789363"/>
              <a:ext cx="1184275" cy="460375"/>
            </p:xfrm>
            <a:graphic>
              <a:graphicData uri="http://schemas.openxmlformats.org/presentationml/2006/ole">
                <mc:AlternateContent xmlns:mc="http://schemas.openxmlformats.org/markup-compatibility/2006">
                  <mc:Choice xmlns:v="urn:schemas-microsoft-com:vml" Requires="v">
                    <p:oleObj spid="_x0000_s5541006" name="Equation" r:id="rId19" imgW="457200" imgH="177480" progId="Equation.DSMT4">
                      <p:embed/>
                    </p:oleObj>
                  </mc:Choice>
                  <mc:Fallback>
                    <p:oleObj name="Equation" r:id="rId19" imgW="457200" imgH="177480" progId="Equation.DSMT4">
                      <p:embed/>
                      <p:pic>
                        <p:nvPicPr>
                          <p:cNvPr id="0" name=""/>
                          <p:cNvPicPr/>
                          <p:nvPr/>
                        </p:nvPicPr>
                        <p:blipFill>
                          <a:blip r:embed="rId20"/>
                          <a:stretch>
                            <a:fillRect/>
                          </a:stretch>
                        </p:blipFill>
                        <p:spPr>
                          <a:xfrm>
                            <a:off x="6284913" y="3789363"/>
                            <a:ext cx="1184275" cy="460375"/>
                          </a:xfrm>
                          <a:prstGeom prst="rect">
                            <a:avLst/>
                          </a:prstGeom>
                        </p:spPr>
                      </p:pic>
                    </p:oleObj>
                  </mc:Fallback>
                </mc:AlternateContent>
              </a:graphicData>
            </a:graphic>
          </p:graphicFrame>
        </p:grpSp>
        <p:graphicFrame>
          <p:nvGraphicFramePr>
            <p:cNvPr id="25" name="Object 24"/>
            <p:cNvGraphicFramePr>
              <a:graphicFrameLocks noChangeAspect="1"/>
            </p:cNvGraphicFramePr>
            <p:nvPr>
              <p:extLst/>
            </p:nvPr>
          </p:nvGraphicFramePr>
          <p:xfrm>
            <a:off x="5010016" y="100351"/>
            <a:ext cx="693941" cy="469105"/>
          </p:xfrm>
          <a:graphic>
            <a:graphicData uri="http://schemas.openxmlformats.org/presentationml/2006/ole">
              <mc:AlternateContent xmlns:mc="http://schemas.openxmlformats.org/markup-compatibility/2006">
                <mc:Choice xmlns:v="urn:schemas-microsoft-com:vml" Requires="v">
                  <p:oleObj spid="_x0000_s5541007" name="Equation" r:id="rId21" imgW="355320" imgH="177480" progId="Equation.DSMT4">
                    <p:embed/>
                  </p:oleObj>
                </mc:Choice>
                <mc:Fallback>
                  <p:oleObj name="Equation" r:id="rId21" imgW="355320" imgH="177480" progId="Equation.DSMT4">
                    <p:embed/>
                    <p:pic>
                      <p:nvPicPr>
                        <p:cNvPr id="0" name=""/>
                        <p:cNvPicPr/>
                        <p:nvPr/>
                      </p:nvPicPr>
                      <p:blipFill>
                        <a:blip r:embed="rId13"/>
                        <a:stretch>
                          <a:fillRect/>
                        </a:stretch>
                      </p:blipFill>
                      <p:spPr>
                        <a:xfrm>
                          <a:off x="5010016" y="100351"/>
                          <a:ext cx="693941" cy="469105"/>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7543762" y="1903413"/>
            <a:ext cx="247650" cy="469900"/>
          </p:xfrm>
          <a:graphic>
            <a:graphicData uri="http://schemas.openxmlformats.org/presentationml/2006/ole">
              <mc:AlternateContent xmlns:mc="http://schemas.openxmlformats.org/markup-compatibility/2006">
                <mc:Choice xmlns:v="urn:schemas-microsoft-com:vml" Requires="v">
                  <p:oleObj spid="_x0000_s5541008" name="Equation" r:id="rId22" imgW="126720" imgH="177480" progId="Equation.DSMT4">
                    <p:embed/>
                  </p:oleObj>
                </mc:Choice>
                <mc:Fallback>
                  <p:oleObj name="Equation" r:id="rId22" imgW="126720" imgH="177480" progId="Equation.DSMT4">
                    <p:embed/>
                    <p:pic>
                      <p:nvPicPr>
                        <p:cNvPr id="0" name=""/>
                        <p:cNvPicPr/>
                        <p:nvPr/>
                      </p:nvPicPr>
                      <p:blipFill>
                        <a:blip r:embed="rId23"/>
                        <a:stretch>
                          <a:fillRect/>
                        </a:stretch>
                      </p:blipFill>
                      <p:spPr>
                        <a:xfrm>
                          <a:off x="7543762" y="1903413"/>
                          <a:ext cx="247650" cy="469900"/>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5796136" y="116632"/>
          <a:ext cx="3146693" cy="865880"/>
        </p:xfrm>
        <a:graphic>
          <a:graphicData uri="http://schemas.openxmlformats.org/presentationml/2006/ole">
            <mc:AlternateContent xmlns:mc="http://schemas.openxmlformats.org/markup-compatibility/2006">
              <mc:Choice xmlns:v="urn:schemas-microsoft-com:vml" Requires="v">
                <p:oleObj spid="_x0000_s5541009" name="Equation" r:id="rId24" imgW="723600" imgH="203040" progId="Equation.DSMT4">
                  <p:embed/>
                </p:oleObj>
              </mc:Choice>
              <mc:Fallback>
                <p:oleObj name="Equation" r:id="rId24" imgW="723600" imgH="203040" progId="Equation.DSMT4">
                  <p:embed/>
                  <p:pic>
                    <p:nvPicPr>
                      <p:cNvPr id="0" name=""/>
                      <p:cNvPicPr/>
                      <p:nvPr/>
                    </p:nvPicPr>
                    <p:blipFill>
                      <a:blip r:embed="rId25"/>
                      <a:stretch>
                        <a:fillRect/>
                      </a:stretch>
                    </p:blipFill>
                    <p:spPr>
                      <a:xfrm>
                        <a:off x="5796136" y="116632"/>
                        <a:ext cx="3146693" cy="86588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76288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382325" y="1628800"/>
            <a:ext cx="8395072" cy="14013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 2</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422310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385763"/>
            <a:ext cx="6763715" cy="5707533"/>
            <a:chOff x="467544" y="385763"/>
            <a:chExt cx="6763715" cy="5707533"/>
          </a:xfrm>
        </p:grpSpPr>
        <p:grpSp>
          <p:nvGrpSpPr>
            <p:cNvPr id="3" name="Group 2"/>
            <p:cNvGrpSpPr/>
            <p:nvPr/>
          </p:nvGrpSpPr>
          <p:grpSpPr>
            <a:xfrm>
              <a:off x="467544" y="385763"/>
              <a:ext cx="6207129" cy="5707533"/>
              <a:chOff x="1586189" y="601789"/>
              <a:chExt cx="6207129" cy="5707533"/>
            </a:xfrm>
          </p:grpSpPr>
          <p:grpSp>
            <p:nvGrpSpPr>
              <p:cNvPr id="2" name="Group 1"/>
              <p:cNvGrpSpPr/>
              <p:nvPr/>
            </p:nvGrpSpPr>
            <p:grpSpPr>
              <a:xfrm>
                <a:off x="4211960" y="3900450"/>
                <a:ext cx="3243603" cy="2408872"/>
                <a:chOff x="2162784" y="1205672"/>
                <a:chExt cx="5223854" cy="3879512"/>
              </a:xfrm>
            </p:grpSpPr>
            <p:grpSp>
              <p:nvGrpSpPr>
                <p:cNvPr id="13" name="Group 12"/>
                <p:cNvGrpSpPr/>
                <p:nvPr/>
              </p:nvGrpSpPr>
              <p:grpSpPr>
                <a:xfrm>
                  <a:off x="2162784" y="1205672"/>
                  <a:ext cx="5223854" cy="3879512"/>
                  <a:chOff x="2162784" y="1205672"/>
                  <a:chExt cx="5223854" cy="3879512"/>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88278" y="1309224"/>
                    <a:ext cx="78316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2011"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42012"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2013"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extLst/>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42014"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610525" y="1052736"/>
                <a:ext cx="3166318" cy="2754975"/>
                <a:chOff x="3306946" y="1051624"/>
                <a:chExt cx="4214366" cy="4033560"/>
              </a:xfrm>
            </p:grpSpPr>
            <p:sp>
              <p:nvSpPr>
                <p:cNvPr id="18" name="Rectangle 17"/>
                <p:cNvSpPr/>
                <p:nvPr/>
              </p:nvSpPr>
              <p:spPr>
                <a:xfrm>
                  <a:off x="3306946" y="1988840"/>
                  <a:ext cx="2820853" cy="3096344"/>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11252" y="1232199"/>
                  <a:ext cx="937216"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55744" y="3140968"/>
                  <a:ext cx="1365568" cy="5760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nvPr>
              </p:nvGraphicFramePr>
              <p:xfrm>
                <a:off x="4050143" y="3085024"/>
                <a:ext cx="1094514" cy="483446"/>
              </p:xfrm>
              <a:graphic>
                <a:graphicData uri="http://schemas.openxmlformats.org/presentationml/2006/ole">
                  <mc:AlternateContent xmlns:mc="http://schemas.openxmlformats.org/markup-compatibility/2006">
                    <mc:Choice xmlns:v="urn:schemas-microsoft-com:vml" Requires="v">
                      <p:oleObj spid="_x0000_s5542015"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50143" y="3085024"/>
                              <a:ext cx="1094514" cy="483446"/>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4848843" y="1444097"/>
                <a:ext cx="1318488" cy="460203"/>
              </p:xfrm>
              <a:graphic>
                <a:graphicData uri="http://schemas.openxmlformats.org/presentationml/2006/ole">
                  <mc:AlternateContent xmlns:mc="http://schemas.openxmlformats.org/markup-compatibility/2006">
                    <mc:Choice xmlns:v="urn:schemas-microsoft-com:vml" Requires="v">
                      <p:oleObj spid="_x0000_s5542016"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848843" y="1444097"/>
                              <a:ext cx="1318488" cy="460203"/>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2017"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586189" y="4346754"/>
              <a:ext cx="2444750" cy="1868488"/>
            </p:xfrm>
            <a:graphic>
              <a:graphicData uri="http://schemas.openxmlformats.org/presentationml/2006/ole">
                <mc:AlternateContent xmlns:mc="http://schemas.openxmlformats.org/markup-compatibility/2006">
                  <mc:Choice xmlns:v="urn:schemas-microsoft-com:vml" Requires="v">
                    <p:oleObj spid="_x0000_s5542018"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586189" y="4346754"/>
                            <a:ext cx="2444750" cy="1868488"/>
                          </a:xfrm>
                          <a:prstGeom prst="rect">
                            <a:avLst/>
                          </a:prstGeom>
                        </p:spPr>
                      </p:pic>
                    </p:oleObj>
                  </mc:Fallback>
                </mc:AlternateContent>
              </a:graphicData>
            </a:graphic>
          </p:graphicFrame>
          <p:graphicFrame>
            <p:nvGraphicFramePr>
              <p:cNvPr id="28" name="Object 27"/>
              <p:cNvGraphicFramePr>
                <a:graphicFrameLocks noChangeAspect="1"/>
              </p:cNvGraphicFramePr>
              <p:nvPr>
                <p:extLst/>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2019"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5319170" y="601789"/>
              <a:ext cx="519113" cy="379412"/>
            </p:xfrm>
            <a:graphic>
              <a:graphicData uri="http://schemas.openxmlformats.org/presentationml/2006/ole">
                <mc:AlternateContent xmlns:mc="http://schemas.openxmlformats.org/markup-compatibility/2006">
                  <mc:Choice xmlns:v="urn:schemas-microsoft-com:vml" Requires="v">
                    <p:oleObj spid="_x0000_s5542020" name="Equation" r:id="rId21" imgW="241200" imgH="177480" progId="Equation.DSMT4">
                      <p:embed/>
                    </p:oleObj>
                  </mc:Choice>
                  <mc:Fallback>
                    <p:oleObj name="Equation" r:id="rId21" imgW="241200" imgH="177480" progId="Equation.DSMT4">
                      <p:embed/>
                      <p:pic>
                        <p:nvPicPr>
                          <p:cNvPr id="0" name=""/>
                          <p:cNvPicPr/>
                          <p:nvPr/>
                        </p:nvPicPr>
                        <p:blipFill>
                          <a:blip r:embed="rId22"/>
                          <a:stretch>
                            <a:fillRect/>
                          </a:stretch>
                        </p:blipFill>
                        <p:spPr>
                          <a:xfrm>
                            <a:off x="5319170" y="601789"/>
                            <a:ext cx="519113" cy="379412"/>
                          </a:xfrm>
                          <a:prstGeom prst="rect">
                            <a:avLst/>
                          </a:prstGeom>
                        </p:spPr>
                      </p:pic>
                    </p:oleObj>
                  </mc:Fallback>
                </mc:AlternateContent>
              </a:graphicData>
            </a:graphic>
          </p:graphicFrame>
        </p:grpSp>
        <p:graphicFrame>
          <p:nvGraphicFramePr>
            <p:cNvPr id="31" name="Object 30"/>
            <p:cNvGraphicFramePr>
              <a:graphicFrameLocks noChangeAspect="1"/>
            </p:cNvGraphicFramePr>
            <p:nvPr>
              <p:extLst/>
            </p:nvPr>
          </p:nvGraphicFramePr>
          <p:xfrm>
            <a:off x="6712146" y="2263760"/>
            <a:ext cx="519113" cy="379412"/>
          </p:xfrm>
          <a:graphic>
            <a:graphicData uri="http://schemas.openxmlformats.org/presentationml/2006/ole">
              <mc:AlternateContent xmlns:mc="http://schemas.openxmlformats.org/markup-compatibility/2006">
                <mc:Choice xmlns:v="urn:schemas-microsoft-com:vml" Requires="v">
                  <p:oleObj spid="_x0000_s5542021" name="Equation" r:id="rId23" imgW="241200" imgH="177480" progId="Equation.DSMT4">
                    <p:embed/>
                  </p:oleObj>
                </mc:Choice>
                <mc:Fallback>
                  <p:oleObj name="Equation" r:id="rId23" imgW="241200" imgH="177480" progId="Equation.DSMT4">
                    <p:embed/>
                    <p:pic>
                      <p:nvPicPr>
                        <p:cNvPr id="0" name=""/>
                        <p:cNvPicPr/>
                        <p:nvPr/>
                      </p:nvPicPr>
                      <p:blipFill>
                        <a:blip r:embed="rId22"/>
                        <a:stretch>
                          <a:fillRect/>
                        </a:stretch>
                      </p:blipFill>
                      <p:spPr>
                        <a:xfrm>
                          <a:off x="6712146" y="2263760"/>
                          <a:ext cx="519113" cy="379412"/>
                        </a:xfrm>
                        <a:prstGeom prst="rect">
                          <a:avLst/>
                        </a:prstGeom>
                      </p:spPr>
                    </p:pic>
                  </p:oleObj>
                </mc:Fallback>
              </mc:AlternateContent>
            </a:graphicData>
          </a:graphic>
        </p:graphicFrame>
      </p:grpSp>
    </p:spTree>
    <p:extLst>
      <p:ext uri="{BB962C8B-B14F-4D97-AF65-F5344CB8AC3E}">
        <p14:creationId xmlns:p14="http://schemas.microsoft.com/office/powerpoint/2010/main" val="10735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328957"/>
            <a:ext cx="7204587" cy="5821695"/>
            <a:chOff x="1586189" y="602338"/>
            <a:chExt cx="7062628" cy="5706984"/>
          </a:xfrm>
        </p:grpSpPr>
        <p:grpSp>
          <p:nvGrpSpPr>
            <p:cNvPr id="2" name="Group 1"/>
            <p:cNvGrpSpPr/>
            <p:nvPr/>
          </p:nvGrpSpPr>
          <p:grpSpPr>
            <a:xfrm>
              <a:off x="4211960" y="3900450"/>
              <a:ext cx="3243603" cy="2408872"/>
              <a:chOff x="2162784" y="1205672"/>
              <a:chExt cx="5223854" cy="3879512"/>
            </a:xfrm>
          </p:grpSpPr>
          <p:grpSp>
            <p:nvGrpSpPr>
              <p:cNvPr id="13" name="Group 12"/>
              <p:cNvGrpSpPr/>
              <p:nvPr/>
            </p:nvGrpSpPr>
            <p:grpSpPr>
              <a:xfrm>
                <a:off x="2162784" y="1205672"/>
                <a:ext cx="5223854" cy="3879512"/>
                <a:chOff x="2162784" y="1205672"/>
                <a:chExt cx="5223854" cy="3879512"/>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88278" y="1309224"/>
                  <a:ext cx="78316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3046"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43047"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3048"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43049"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610525" y="1052736"/>
              <a:ext cx="3182794" cy="2754975"/>
              <a:chOff x="3306946" y="1051624"/>
              <a:chExt cx="4236296" cy="4033560"/>
            </a:xfrm>
          </p:grpSpPr>
          <p:sp>
            <p:nvSpPr>
              <p:cNvPr id="18" name="Rectangle 17"/>
              <p:cNvSpPr/>
              <p:nvPr/>
            </p:nvSpPr>
            <p:spPr>
              <a:xfrm>
                <a:off x="3306946" y="1988840"/>
                <a:ext cx="2820853" cy="3096344"/>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11252" y="1232199"/>
                <a:ext cx="937216"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8"/>
                <a:ext cx="1365568" cy="5760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50143" y="3085024"/>
              <a:ext cx="1094514" cy="483446"/>
            </p:xfrm>
            <a:graphic>
              <a:graphicData uri="http://schemas.openxmlformats.org/presentationml/2006/ole">
                <mc:AlternateContent xmlns:mc="http://schemas.openxmlformats.org/markup-compatibility/2006">
                  <mc:Choice xmlns:v="urn:schemas-microsoft-com:vml" Requires="v">
                    <p:oleObj spid="_x0000_s5543050"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50143" y="3085024"/>
                            <a:ext cx="1094514" cy="483446"/>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848843" y="1444097"/>
              <a:ext cx="1318488" cy="460203"/>
            </p:xfrm>
            <a:graphic>
              <a:graphicData uri="http://schemas.openxmlformats.org/presentationml/2006/ole">
                <mc:AlternateContent xmlns:mc="http://schemas.openxmlformats.org/markup-compatibility/2006">
                  <mc:Choice xmlns:v="urn:schemas-microsoft-com:vml" Requires="v">
                    <p:oleObj spid="_x0000_s5543051"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848843" y="1444097"/>
                            <a:ext cx="1318488" cy="460203"/>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3052"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586189" y="4346754"/>
            <a:ext cx="2444750" cy="1868488"/>
          </p:xfrm>
          <a:graphic>
            <a:graphicData uri="http://schemas.openxmlformats.org/presentationml/2006/ole">
              <mc:AlternateContent xmlns:mc="http://schemas.openxmlformats.org/markup-compatibility/2006">
                <mc:Choice xmlns:v="urn:schemas-microsoft-com:vml" Requires="v">
                  <p:oleObj spid="_x0000_s5543053"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586189" y="4346754"/>
                          <a:ext cx="2444750" cy="1868488"/>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3054"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5197350" y="602338"/>
            <a:ext cx="764449" cy="378390"/>
          </p:xfrm>
          <a:graphic>
            <a:graphicData uri="http://schemas.openxmlformats.org/presentationml/2006/ole">
              <mc:AlternateContent xmlns:mc="http://schemas.openxmlformats.org/markup-compatibility/2006">
                <mc:Choice xmlns:v="urn:schemas-microsoft-com:vml" Requires="v">
                  <p:oleObj spid="_x0000_s5543055"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5197350" y="602338"/>
                          <a:ext cx="764449" cy="378390"/>
                        </a:xfrm>
                        <a:prstGeom prst="rect">
                          <a:avLst/>
                        </a:prstGeom>
                      </p:spPr>
                    </p:pic>
                  </p:oleObj>
                </mc:Fallback>
              </mc:AlternateContent>
            </a:graphicData>
          </a:graphic>
        </p:graphicFrame>
        <p:graphicFrame>
          <p:nvGraphicFramePr>
            <p:cNvPr id="30" name="Object 29"/>
            <p:cNvGraphicFramePr>
              <a:graphicFrameLocks noChangeAspect="1"/>
            </p:cNvGraphicFramePr>
            <p:nvPr/>
          </p:nvGraphicFramePr>
          <p:xfrm>
            <a:off x="7884368" y="2467232"/>
            <a:ext cx="764449" cy="378390"/>
          </p:xfrm>
          <a:graphic>
            <a:graphicData uri="http://schemas.openxmlformats.org/presentationml/2006/ole">
              <mc:AlternateContent xmlns:mc="http://schemas.openxmlformats.org/markup-compatibility/2006">
                <mc:Choice xmlns:v="urn:schemas-microsoft-com:vml" Requires="v">
                  <p:oleObj spid="_x0000_s5543056" name="Equation" r:id="rId23" imgW="355320" imgH="177480" progId="Equation.DSMT4">
                    <p:embed/>
                  </p:oleObj>
                </mc:Choice>
                <mc:Fallback>
                  <p:oleObj name="Equation" r:id="rId23" imgW="355320" imgH="177480" progId="Equation.DSMT4">
                    <p:embed/>
                    <p:pic>
                      <p:nvPicPr>
                        <p:cNvPr id="0" name=""/>
                        <p:cNvPicPr/>
                        <p:nvPr/>
                      </p:nvPicPr>
                      <p:blipFill>
                        <a:blip r:embed="rId22"/>
                        <a:stretch>
                          <a:fillRect/>
                        </a:stretch>
                      </p:blipFill>
                      <p:spPr>
                        <a:xfrm>
                          <a:off x="7884368" y="2467232"/>
                          <a:ext cx="764449" cy="378390"/>
                        </a:xfrm>
                        <a:prstGeom prst="rect">
                          <a:avLst/>
                        </a:prstGeom>
                      </p:spPr>
                    </p:pic>
                  </p:oleObj>
                </mc:Fallback>
              </mc:AlternateContent>
            </a:graphicData>
          </a:graphic>
        </p:graphicFrame>
      </p:grpSp>
      <p:graphicFrame>
        <p:nvGraphicFramePr>
          <p:cNvPr id="25" name="Object 24"/>
          <p:cNvGraphicFramePr>
            <a:graphicFrameLocks noChangeAspect="1"/>
          </p:cNvGraphicFramePr>
          <p:nvPr>
            <p:extLst/>
          </p:nvPr>
        </p:nvGraphicFramePr>
        <p:xfrm>
          <a:off x="5796136" y="116632"/>
          <a:ext cx="3146693" cy="865880"/>
        </p:xfrm>
        <a:graphic>
          <a:graphicData uri="http://schemas.openxmlformats.org/presentationml/2006/ole">
            <mc:AlternateContent xmlns:mc="http://schemas.openxmlformats.org/markup-compatibility/2006">
              <mc:Choice xmlns:v="urn:schemas-microsoft-com:vml" Requires="v">
                <p:oleObj spid="_x0000_s5543057" name="Equation" r:id="rId24" imgW="723600" imgH="203040" progId="Equation.DSMT4">
                  <p:embed/>
                </p:oleObj>
              </mc:Choice>
              <mc:Fallback>
                <p:oleObj name="Equation" r:id="rId24" imgW="723600" imgH="203040" progId="Equation.DSMT4">
                  <p:embed/>
                  <p:pic>
                    <p:nvPicPr>
                      <p:cNvPr id="0" name=""/>
                      <p:cNvPicPr/>
                      <p:nvPr/>
                    </p:nvPicPr>
                    <p:blipFill>
                      <a:blip r:embed="rId25"/>
                      <a:stretch>
                        <a:fillRect/>
                      </a:stretch>
                    </p:blipFill>
                    <p:spPr>
                      <a:xfrm>
                        <a:off x="5796136" y="116632"/>
                        <a:ext cx="3146693" cy="86588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20639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382325" y="1628800"/>
            <a:ext cx="8395072" cy="14013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 3</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24949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7504" y="404813"/>
            <a:ext cx="8894142" cy="5256434"/>
            <a:chOff x="204226" y="404813"/>
            <a:chExt cx="8894142" cy="5256434"/>
          </a:xfrm>
        </p:grpSpPr>
        <p:grpSp>
          <p:nvGrpSpPr>
            <p:cNvPr id="3" name="Group 2"/>
            <p:cNvGrpSpPr/>
            <p:nvPr/>
          </p:nvGrpSpPr>
          <p:grpSpPr>
            <a:xfrm>
              <a:off x="204226" y="1100057"/>
              <a:ext cx="5578562" cy="4561190"/>
              <a:chOff x="1451459" y="790280"/>
              <a:chExt cx="6750060" cy="5519042"/>
            </a:xfrm>
          </p:grpSpPr>
          <p:grpSp>
            <p:nvGrpSpPr>
              <p:cNvPr id="2" name="Group 1"/>
              <p:cNvGrpSpPr/>
              <p:nvPr/>
            </p:nvGrpSpPr>
            <p:grpSpPr>
              <a:xfrm>
                <a:off x="4211960" y="3900450"/>
                <a:ext cx="3243603" cy="2408872"/>
                <a:chOff x="2162784" y="1205672"/>
                <a:chExt cx="5223854" cy="3879512"/>
              </a:xfrm>
            </p:grpSpPr>
            <p:grpSp>
              <p:nvGrpSpPr>
                <p:cNvPr id="13" name="Group 12"/>
                <p:cNvGrpSpPr/>
                <p:nvPr/>
              </p:nvGrpSpPr>
              <p:grpSpPr>
                <a:xfrm>
                  <a:off x="2162784" y="1205672"/>
                  <a:ext cx="5223854" cy="3879512"/>
                  <a:chOff x="2162784" y="1205672"/>
                  <a:chExt cx="5223854" cy="3879512"/>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88278" y="1309224"/>
                    <a:ext cx="78316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4114"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44115"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4116"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44117"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700706" y="1312708"/>
                <a:ext cx="3500813" cy="2556983"/>
                <a:chOff x="3426977" y="1432249"/>
                <a:chExt cx="4659580" cy="3743681"/>
              </a:xfrm>
            </p:grpSpPr>
            <p:sp>
              <p:nvSpPr>
                <p:cNvPr id="18" name="Rectangle 17"/>
                <p:cNvSpPr/>
                <p:nvPr/>
              </p:nvSpPr>
              <p:spPr>
                <a:xfrm>
                  <a:off x="3426977" y="2361073"/>
                  <a:ext cx="2749397" cy="2814857"/>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260038" y="1612824"/>
                  <a:ext cx="937215"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7"/>
                  <a:ext cx="1908883" cy="5760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nvPr>
              </p:nvGraphicFramePr>
              <p:xfrm>
                <a:off x="4158639" y="3371125"/>
                <a:ext cx="1094513" cy="483445"/>
              </p:xfrm>
              <a:graphic>
                <a:graphicData uri="http://schemas.openxmlformats.org/presentationml/2006/ole">
                  <mc:AlternateContent xmlns:mc="http://schemas.openxmlformats.org/markup-compatibility/2006">
                    <mc:Choice xmlns:v="urn:schemas-microsoft-com:vml" Requires="v">
                      <p:oleObj spid="_x0000_s5544118"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158639" y="3371125"/>
                              <a:ext cx="1094513" cy="483445"/>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4973855" y="1781693"/>
                <a:ext cx="1318488" cy="460202"/>
              </p:xfrm>
              <a:graphic>
                <a:graphicData uri="http://schemas.openxmlformats.org/presentationml/2006/ole">
                  <mc:AlternateContent xmlns:mc="http://schemas.openxmlformats.org/markup-compatibility/2006">
                    <mc:Choice xmlns:v="urn:schemas-microsoft-com:vml" Requires="v">
                      <p:oleObj spid="_x0000_s5544119"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973855" y="1781693"/>
                              <a:ext cx="1318488" cy="460202"/>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4120"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44121"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4122"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5304883" y="790280"/>
              <a:ext cx="764449" cy="378390"/>
            </p:xfrm>
            <a:graphic>
              <a:graphicData uri="http://schemas.openxmlformats.org/presentationml/2006/ole">
                <mc:AlternateContent xmlns:mc="http://schemas.openxmlformats.org/markup-compatibility/2006">
                  <mc:Choice xmlns:v="urn:schemas-microsoft-com:vml" Requires="v">
                    <p:oleObj spid="_x0000_s5544123"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5304883" y="790280"/>
                            <a:ext cx="764449" cy="378390"/>
                          </a:xfrm>
                          <a:prstGeom prst="rect">
                            <a:avLst/>
                          </a:prstGeom>
                        </p:spPr>
                      </p:pic>
                    </p:oleObj>
                  </mc:Fallback>
                </mc:AlternateContent>
              </a:graphicData>
            </a:graphic>
          </p:graphicFrame>
        </p:grpSp>
        <p:grpSp>
          <p:nvGrpSpPr>
            <p:cNvPr id="25" name="Group 24"/>
            <p:cNvGrpSpPr/>
            <p:nvPr/>
          </p:nvGrpSpPr>
          <p:grpSpPr>
            <a:xfrm>
              <a:off x="5812612" y="1068027"/>
              <a:ext cx="2481224" cy="2568759"/>
              <a:chOff x="3158375" y="1084771"/>
              <a:chExt cx="3996036" cy="3760921"/>
            </a:xfrm>
          </p:grpSpPr>
          <p:sp>
            <p:nvSpPr>
              <p:cNvPr id="26" name="Rectangle 25"/>
              <p:cNvSpPr/>
              <p:nvPr/>
            </p:nvSpPr>
            <p:spPr>
              <a:xfrm>
                <a:off x="3158375" y="2030835"/>
                <a:ext cx="2749396" cy="281485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6200000">
                <a:off x="4040172" y="1259967"/>
                <a:ext cx="926456"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909369" y="3140970"/>
                <a:ext cx="1245042"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4124" name="Equation" r:id="rId23" imgW="355320" imgH="177480" progId="Equation.DSMT4">
                      <p:embed/>
                    </p:oleObj>
                  </mc:Choice>
                  <mc:Fallback>
                    <p:oleObj name="Equation" r:id="rId2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4914900" y="1444625"/>
              <a:ext cx="1187450" cy="461963"/>
            </p:xfrm>
            <a:graphic>
              <a:graphicData uri="http://schemas.openxmlformats.org/presentationml/2006/ole">
                <mc:AlternateContent xmlns:mc="http://schemas.openxmlformats.org/markup-compatibility/2006">
                  <mc:Choice xmlns:v="urn:schemas-microsoft-com:vml" Requires="v">
                    <p:oleObj spid="_x0000_s5544125" name="Equation" r:id="rId24" imgW="457200" imgH="177480" progId="Equation.DSMT4">
                      <p:embed/>
                    </p:oleObj>
                  </mc:Choice>
                  <mc:Fallback>
                    <p:oleObj name="Equation" r:id="rId24" imgW="457200" imgH="177480" progId="Equation.DSMT4">
                      <p:embed/>
                      <p:pic>
                        <p:nvPicPr>
                          <p:cNvPr id="0" name=""/>
                          <p:cNvPicPr/>
                          <p:nvPr/>
                        </p:nvPicPr>
                        <p:blipFill>
                          <a:blip r:embed="rId25"/>
                          <a:stretch>
                            <a:fillRect/>
                          </a:stretch>
                        </p:blipFill>
                        <p:spPr>
                          <a:xfrm>
                            <a:off x="4914900" y="1444625"/>
                            <a:ext cx="1187450" cy="461963"/>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6070883" y="3805238"/>
              <a:ext cx="1020764" cy="427037"/>
            </p:xfrm>
            <a:graphic>
              <a:graphicData uri="http://schemas.openxmlformats.org/presentationml/2006/ole">
                <mc:AlternateContent xmlns:mc="http://schemas.openxmlformats.org/markup-compatibility/2006">
                  <mc:Choice xmlns:v="urn:schemas-microsoft-com:vml" Requires="v">
                    <p:oleObj spid="_x0000_s5544126" name="Equation" r:id="rId26" imgW="393480" imgH="164880" progId="Equation.DSMT4">
                      <p:embed/>
                    </p:oleObj>
                  </mc:Choice>
                  <mc:Fallback>
                    <p:oleObj name="Equation" r:id="rId26" imgW="393480" imgH="164880" progId="Equation.DSMT4">
                      <p:embed/>
                      <p:pic>
                        <p:nvPicPr>
                          <p:cNvPr id="0" name=""/>
                          <p:cNvPicPr/>
                          <p:nvPr/>
                        </p:nvPicPr>
                        <p:blipFill>
                          <a:blip r:embed="rId27"/>
                          <a:stretch>
                            <a:fillRect/>
                          </a:stretch>
                        </p:blipFill>
                        <p:spPr>
                          <a:xfrm>
                            <a:off x="6070883" y="3805238"/>
                            <a:ext cx="1020764" cy="427037"/>
                          </a:xfrm>
                          <a:prstGeom prst="rect">
                            <a:avLst/>
                          </a:prstGeom>
                        </p:spPr>
                      </p:pic>
                    </p:oleObj>
                  </mc:Fallback>
                </mc:AlternateContent>
              </a:graphicData>
            </a:graphic>
          </p:graphicFrame>
        </p:grpSp>
        <p:graphicFrame>
          <p:nvGraphicFramePr>
            <p:cNvPr id="37" name="Object 36"/>
            <p:cNvGraphicFramePr>
              <a:graphicFrameLocks noChangeAspect="1"/>
            </p:cNvGraphicFramePr>
            <p:nvPr>
              <p:extLst/>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44127" name="Equation" r:id="rId28" imgW="355320" imgH="177480" progId="Equation.DSMT4">
                    <p:embed/>
                  </p:oleObj>
                </mc:Choice>
                <mc:Fallback>
                  <p:oleObj name="Equation" r:id="rId28"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8341130" y="2366963"/>
            <a:ext cx="757238" cy="557212"/>
          </p:xfrm>
          <a:graphic>
            <a:graphicData uri="http://schemas.openxmlformats.org/presentationml/2006/ole">
              <mc:AlternateContent xmlns:mc="http://schemas.openxmlformats.org/markup-compatibility/2006">
                <mc:Choice xmlns:v="urn:schemas-microsoft-com:vml" Requires="v">
                  <p:oleObj spid="_x0000_s5544128" name="Equation" r:id="rId29" imgW="241200" imgH="177480" progId="Equation.DSMT4">
                    <p:embed/>
                  </p:oleObj>
                </mc:Choice>
                <mc:Fallback>
                  <p:oleObj name="Equation" r:id="rId29" imgW="241200" imgH="177480" progId="Equation.DSMT4">
                    <p:embed/>
                    <p:pic>
                      <p:nvPicPr>
                        <p:cNvPr id="0" name=""/>
                        <p:cNvPicPr/>
                        <p:nvPr/>
                      </p:nvPicPr>
                      <p:blipFill>
                        <a:blip r:embed="rId30"/>
                        <a:stretch>
                          <a:fillRect/>
                        </a:stretch>
                      </p:blipFill>
                      <p:spPr>
                        <a:xfrm>
                          <a:off x="8341130" y="2366963"/>
                          <a:ext cx="757238" cy="557212"/>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6317564" y="404813"/>
            <a:ext cx="757238" cy="557212"/>
          </p:xfrm>
          <a:graphic>
            <a:graphicData uri="http://schemas.openxmlformats.org/presentationml/2006/ole">
              <mc:AlternateContent xmlns:mc="http://schemas.openxmlformats.org/markup-compatibility/2006">
                <mc:Choice xmlns:v="urn:schemas-microsoft-com:vml" Requires="v">
                  <p:oleObj spid="_x0000_s5544129" name="Equation" r:id="rId31" imgW="241200" imgH="177480" progId="Equation.DSMT4">
                    <p:embed/>
                  </p:oleObj>
                </mc:Choice>
                <mc:Fallback>
                  <p:oleObj name="Equation" r:id="rId31" imgW="241200" imgH="177480" progId="Equation.DSMT4">
                    <p:embed/>
                    <p:pic>
                      <p:nvPicPr>
                        <p:cNvPr id="0" name=""/>
                        <p:cNvPicPr/>
                        <p:nvPr/>
                      </p:nvPicPr>
                      <p:blipFill>
                        <a:blip r:embed="rId32"/>
                        <a:stretch>
                          <a:fillRect/>
                        </a:stretch>
                      </p:blipFill>
                      <p:spPr>
                        <a:xfrm>
                          <a:off x="6317564" y="404813"/>
                          <a:ext cx="757238" cy="557212"/>
                        </a:xfrm>
                        <a:prstGeom prst="rect">
                          <a:avLst/>
                        </a:prstGeom>
                      </p:spPr>
                    </p:pic>
                  </p:oleObj>
                </mc:Fallback>
              </mc:AlternateContent>
            </a:graphicData>
          </a:graphic>
        </p:graphicFrame>
      </p:grpSp>
    </p:spTree>
    <p:extLst>
      <p:ext uri="{BB962C8B-B14F-4D97-AF65-F5344CB8AC3E}">
        <p14:creationId xmlns:p14="http://schemas.microsoft.com/office/powerpoint/2010/main" val="355223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WordArt 2"/>
          <p:cNvSpPr>
            <a:spLocks noChangeArrowheads="1" noChangeShapeType="1" noTextEdit="1"/>
          </p:cNvSpPr>
          <p:nvPr/>
        </p:nvSpPr>
        <p:spPr bwMode="auto">
          <a:xfrm>
            <a:off x="363168" y="620688"/>
            <a:ext cx="8424936" cy="518477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nos da sólo probabilidades</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los eventos!</a:t>
            </a:r>
          </a:p>
        </p:txBody>
      </p:sp>
    </p:spTree>
    <p:extLst>
      <p:ext uri="{BB962C8B-B14F-4D97-AF65-F5344CB8AC3E}">
        <p14:creationId xmlns:p14="http://schemas.microsoft.com/office/powerpoint/2010/main" val="343309750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4517" y="74524"/>
            <a:ext cx="8879971" cy="5946764"/>
            <a:chOff x="10050" y="-285517"/>
            <a:chExt cx="8950643" cy="5946764"/>
          </a:xfrm>
        </p:grpSpPr>
        <p:grpSp>
          <p:nvGrpSpPr>
            <p:cNvPr id="12" name="Group 11"/>
            <p:cNvGrpSpPr/>
            <p:nvPr/>
          </p:nvGrpSpPr>
          <p:grpSpPr>
            <a:xfrm>
              <a:off x="107504" y="598011"/>
              <a:ext cx="7677603" cy="5063236"/>
              <a:chOff x="204226" y="598011"/>
              <a:chExt cx="7677603" cy="5063236"/>
            </a:xfrm>
          </p:grpSpPr>
          <p:grpSp>
            <p:nvGrpSpPr>
              <p:cNvPr id="3" name="Group 2"/>
              <p:cNvGrpSpPr/>
              <p:nvPr/>
            </p:nvGrpSpPr>
            <p:grpSpPr>
              <a:xfrm>
                <a:off x="204226" y="926444"/>
                <a:ext cx="5328592" cy="4734803"/>
                <a:chOff x="1451459" y="580208"/>
                <a:chExt cx="6447596" cy="5729114"/>
              </a:xfrm>
            </p:grpSpPr>
            <p:grpSp>
              <p:nvGrpSpPr>
                <p:cNvPr id="2" name="Group 1"/>
                <p:cNvGrpSpPr/>
                <p:nvPr/>
              </p:nvGrpSpPr>
              <p:grpSpPr>
                <a:xfrm>
                  <a:off x="4211960" y="3900450"/>
                  <a:ext cx="3243603" cy="2408872"/>
                  <a:chOff x="2162784" y="1205672"/>
                  <a:chExt cx="5223854" cy="3879512"/>
                </a:xfrm>
              </p:grpSpPr>
              <p:grpSp>
                <p:nvGrpSpPr>
                  <p:cNvPr id="13" name="Group 12"/>
                  <p:cNvGrpSpPr/>
                  <p:nvPr/>
                </p:nvGrpSpPr>
                <p:grpSpPr>
                  <a:xfrm>
                    <a:off x="2162784" y="1205672"/>
                    <a:ext cx="5223854" cy="3879512"/>
                    <a:chOff x="2162784" y="1205672"/>
                    <a:chExt cx="5223854" cy="3879512"/>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88278" y="1309224"/>
                      <a:ext cx="78316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5149"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45150"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5151"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45152"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478965" y="1052736"/>
                  <a:ext cx="3420090" cy="2754975"/>
                  <a:chOff x="3131840" y="1051624"/>
                  <a:chExt cx="4552138" cy="4033560"/>
                </a:xfrm>
              </p:grpSpPr>
              <p:sp>
                <p:nvSpPr>
                  <p:cNvPr id="18" name="Rectangle 17"/>
                  <p:cNvSpPr/>
                  <p:nvPr/>
                </p:nvSpPr>
                <p:spPr>
                  <a:xfrm>
                    <a:off x="3131840" y="1988840"/>
                    <a:ext cx="3024336" cy="3096344"/>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11252" y="1232199"/>
                    <a:ext cx="937216"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7"/>
                    <a:ext cx="1506304" cy="5760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50143" y="3085024"/>
                  <a:ext cx="1094514" cy="483446"/>
                </p:xfrm>
                <a:graphic>
                  <a:graphicData uri="http://schemas.openxmlformats.org/presentationml/2006/ole">
                    <mc:AlternateContent xmlns:mc="http://schemas.openxmlformats.org/markup-compatibility/2006">
                      <mc:Choice xmlns:v="urn:schemas-microsoft-com:vml" Requires="v">
                        <p:oleObj spid="_x0000_s5545153"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50143" y="3085024"/>
                                <a:ext cx="1094514" cy="483446"/>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848843" y="1444097"/>
                  <a:ext cx="1318488" cy="460203"/>
                </p:xfrm>
                <a:graphic>
                  <a:graphicData uri="http://schemas.openxmlformats.org/presentationml/2006/ole">
                    <mc:AlternateContent xmlns:mc="http://schemas.openxmlformats.org/markup-compatibility/2006">
                      <mc:Choice xmlns:v="urn:schemas-microsoft-com:vml" Requires="v">
                        <p:oleObj spid="_x0000_s5545154"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848843" y="1444097"/>
                                <a:ext cx="1318488" cy="460203"/>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5155"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45156"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5157"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5178095" y="580208"/>
                <a:ext cx="764449" cy="378390"/>
              </p:xfrm>
              <a:graphic>
                <a:graphicData uri="http://schemas.openxmlformats.org/presentationml/2006/ole">
                  <mc:AlternateContent xmlns:mc="http://schemas.openxmlformats.org/markup-compatibility/2006">
                    <mc:Choice xmlns:v="urn:schemas-microsoft-com:vml" Requires="v">
                      <p:oleObj spid="_x0000_s5545158"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5178095" y="580208"/>
                              <a:ext cx="764449" cy="378390"/>
                            </a:xfrm>
                            <a:prstGeom prst="rect">
                              <a:avLst/>
                            </a:prstGeom>
                          </p:spPr>
                        </p:pic>
                      </p:oleObj>
                    </mc:Fallback>
                  </mc:AlternateContent>
                </a:graphicData>
              </a:graphic>
            </p:graphicFrame>
          </p:grpSp>
          <p:grpSp>
            <p:nvGrpSpPr>
              <p:cNvPr id="25" name="Group 24"/>
              <p:cNvGrpSpPr/>
              <p:nvPr/>
            </p:nvGrpSpPr>
            <p:grpSpPr>
              <a:xfrm>
                <a:off x="5549294" y="1284050"/>
                <a:ext cx="2332535" cy="2090576"/>
                <a:chOff x="2734297" y="1401051"/>
                <a:chExt cx="3756572" cy="3060812"/>
              </a:xfrm>
            </p:grpSpPr>
            <p:sp>
              <p:nvSpPr>
                <p:cNvPr id="26" name="Rectangle 25"/>
                <p:cNvSpPr/>
                <p:nvPr/>
              </p:nvSpPr>
              <p:spPr>
                <a:xfrm>
                  <a:off x="2734297" y="2347019"/>
                  <a:ext cx="2499453" cy="21148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6200000">
                  <a:off x="3460324" y="1576247"/>
                  <a:ext cx="926456"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245827" y="3085007"/>
                  <a:ext cx="1245042"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nvPr>
              </p:nvGraphicFramePr>
              <p:xfrm>
                <a:off x="3451617" y="2978818"/>
                <a:ext cx="1227629" cy="613812"/>
              </p:xfrm>
              <a:graphic>
                <a:graphicData uri="http://schemas.openxmlformats.org/presentationml/2006/ole">
                  <mc:AlternateContent xmlns:mc="http://schemas.openxmlformats.org/markup-compatibility/2006">
                    <mc:Choice xmlns:v="urn:schemas-microsoft-com:vml" Requires="v">
                      <p:oleObj spid="_x0000_s5545159" name="Equation" r:id="rId23" imgW="355320" imgH="177480" progId="Equation.DSMT4">
                        <p:embed/>
                      </p:oleObj>
                    </mc:Choice>
                    <mc:Fallback>
                      <p:oleObj name="Equation" r:id="rId23" imgW="355320" imgH="177480" progId="Equation.DSMT4">
                        <p:embed/>
                        <p:pic>
                          <p:nvPicPr>
                            <p:cNvPr id="0" name=""/>
                            <p:cNvPicPr/>
                            <p:nvPr/>
                          </p:nvPicPr>
                          <p:blipFill>
                            <a:blip r:embed="rId4"/>
                            <a:stretch>
                              <a:fillRect/>
                            </a:stretch>
                          </p:blipFill>
                          <p:spPr>
                            <a:xfrm>
                              <a:off x="3451617" y="2978818"/>
                              <a:ext cx="1227629" cy="613812"/>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4215368" y="1760117"/>
                <a:ext cx="1187450" cy="461963"/>
              </p:xfrm>
              <a:graphic>
                <a:graphicData uri="http://schemas.openxmlformats.org/presentationml/2006/ole">
                  <mc:AlternateContent xmlns:mc="http://schemas.openxmlformats.org/markup-compatibility/2006">
                    <mc:Choice xmlns:v="urn:schemas-microsoft-com:vml" Requires="v">
                      <p:oleObj spid="_x0000_s5545160" name="Equation" r:id="rId24" imgW="457200" imgH="177480" progId="Equation.DSMT4">
                        <p:embed/>
                      </p:oleObj>
                    </mc:Choice>
                    <mc:Fallback>
                      <p:oleObj name="Equation" r:id="rId24" imgW="457200" imgH="177480" progId="Equation.DSMT4">
                        <p:embed/>
                        <p:pic>
                          <p:nvPicPr>
                            <p:cNvPr id="0" name=""/>
                            <p:cNvPicPr/>
                            <p:nvPr/>
                          </p:nvPicPr>
                          <p:blipFill>
                            <a:blip r:embed="rId25"/>
                            <a:stretch>
                              <a:fillRect/>
                            </a:stretch>
                          </p:blipFill>
                          <p:spPr>
                            <a:xfrm>
                              <a:off x="4215368" y="1760117"/>
                              <a:ext cx="1187450" cy="461963"/>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5393609" y="3688407"/>
                <a:ext cx="1020763" cy="427037"/>
              </p:xfrm>
              <a:graphic>
                <a:graphicData uri="http://schemas.openxmlformats.org/presentationml/2006/ole">
                  <mc:AlternateContent xmlns:mc="http://schemas.openxmlformats.org/markup-compatibility/2006">
                    <mc:Choice xmlns:v="urn:schemas-microsoft-com:vml" Requires="v">
                      <p:oleObj spid="_x0000_s5545161" name="Equation" r:id="rId26" imgW="393480" imgH="164880" progId="Equation.DSMT4">
                        <p:embed/>
                      </p:oleObj>
                    </mc:Choice>
                    <mc:Fallback>
                      <p:oleObj name="Equation" r:id="rId26" imgW="393480" imgH="164880" progId="Equation.DSMT4">
                        <p:embed/>
                        <p:pic>
                          <p:nvPicPr>
                            <p:cNvPr id="0" name=""/>
                            <p:cNvPicPr/>
                            <p:nvPr/>
                          </p:nvPicPr>
                          <p:blipFill>
                            <a:blip r:embed="rId27"/>
                            <a:stretch>
                              <a:fillRect/>
                            </a:stretch>
                          </p:blipFill>
                          <p:spPr>
                            <a:xfrm>
                              <a:off x="5393609" y="3688407"/>
                              <a:ext cx="1020763" cy="427037"/>
                            </a:xfrm>
                            <a:prstGeom prst="rect">
                              <a:avLst/>
                            </a:prstGeom>
                          </p:spPr>
                        </p:pic>
                      </p:oleObj>
                    </mc:Fallback>
                  </mc:AlternateContent>
                </a:graphicData>
              </a:graphic>
            </p:graphicFrame>
          </p:grpSp>
          <p:graphicFrame>
            <p:nvGraphicFramePr>
              <p:cNvPr id="37" name="Object 36"/>
              <p:cNvGraphicFramePr>
                <a:graphicFrameLocks noChangeAspect="1"/>
              </p:cNvGraphicFramePr>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45162" name="Equation" r:id="rId28" imgW="355320" imgH="177480" progId="Equation.DSMT4">
                      <p:embed/>
                    </p:oleObj>
                  </mc:Choice>
                  <mc:Fallback>
                    <p:oleObj name="Equation" r:id="rId28"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5357984" y="598011"/>
              <a:ext cx="1855112" cy="598741"/>
            </p:xfrm>
            <a:graphic>
              <a:graphicData uri="http://schemas.openxmlformats.org/presentationml/2006/ole">
                <mc:AlternateContent xmlns:mc="http://schemas.openxmlformats.org/markup-compatibility/2006">
                  <mc:Choice xmlns:v="urn:schemas-microsoft-com:vml" Requires="v">
                    <p:oleObj spid="_x0000_s5545163" name="Equation" r:id="rId29" imgW="876240" imgH="253800" progId="Equation.DSMT4">
                      <p:embed/>
                    </p:oleObj>
                  </mc:Choice>
                  <mc:Fallback>
                    <p:oleObj name="Equation" r:id="rId29" imgW="876240" imgH="253800" progId="Equation.DSMT4">
                      <p:embed/>
                      <p:pic>
                        <p:nvPicPr>
                          <p:cNvPr id="0" name=""/>
                          <p:cNvPicPr/>
                          <p:nvPr/>
                        </p:nvPicPr>
                        <p:blipFill>
                          <a:blip r:embed="rId30"/>
                          <a:stretch>
                            <a:fillRect/>
                          </a:stretch>
                        </p:blipFill>
                        <p:spPr>
                          <a:xfrm>
                            <a:off x="5357984" y="598011"/>
                            <a:ext cx="1855112" cy="598741"/>
                          </a:xfrm>
                          <a:prstGeom prst="rect">
                            <a:avLst/>
                          </a:prstGeom>
                        </p:spPr>
                      </p:pic>
                    </p:oleObj>
                  </mc:Fallback>
                </mc:AlternateContent>
              </a:graphicData>
            </a:graphic>
          </p:graphicFrame>
        </p:grpSp>
        <p:graphicFrame>
          <p:nvGraphicFramePr>
            <p:cNvPr id="39" name="Object 38"/>
            <p:cNvGraphicFramePr>
              <a:graphicFrameLocks noChangeAspect="1"/>
            </p:cNvGraphicFramePr>
            <p:nvPr>
              <p:extLst/>
            </p:nvPr>
          </p:nvGraphicFramePr>
          <p:xfrm>
            <a:off x="7884368" y="2339783"/>
            <a:ext cx="1076325" cy="598488"/>
          </p:xfrm>
          <a:graphic>
            <a:graphicData uri="http://schemas.openxmlformats.org/presentationml/2006/ole">
              <mc:AlternateContent xmlns:mc="http://schemas.openxmlformats.org/markup-compatibility/2006">
                <mc:Choice xmlns:v="urn:schemas-microsoft-com:vml" Requires="v">
                  <p:oleObj spid="_x0000_s5545164" name="Equation" r:id="rId31" imgW="507960" imgH="253800" progId="Equation.DSMT4">
                    <p:embed/>
                  </p:oleObj>
                </mc:Choice>
                <mc:Fallback>
                  <p:oleObj name="Equation" r:id="rId31" imgW="507960" imgH="253800" progId="Equation.DSMT4">
                    <p:embed/>
                    <p:pic>
                      <p:nvPicPr>
                        <p:cNvPr id="0" name=""/>
                        <p:cNvPicPr/>
                        <p:nvPr/>
                      </p:nvPicPr>
                      <p:blipFill>
                        <a:blip r:embed="rId32"/>
                        <a:stretch>
                          <a:fillRect/>
                        </a:stretch>
                      </p:blipFill>
                      <p:spPr>
                        <a:xfrm>
                          <a:off x="7884368" y="2339783"/>
                          <a:ext cx="1076325" cy="598488"/>
                        </a:xfrm>
                        <a:prstGeom prst="rect">
                          <a:avLst/>
                        </a:prstGeom>
                      </p:spPr>
                    </p:pic>
                  </p:oleObj>
                </mc:Fallback>
              </mc:AlternateContent>
            </a:graphicData>
          </a:graphic>
        </p:graphicFrame>
        <p:graphicFrame>
          <p:nvGraphicFramePr>
            <p:cNvPr id="40" name="Object 39"/>
            <p:cNvGraphicFramePr>
              <a:graphicFrameLocks noChangeAspect="1"/>
            </p:cNvGraphicFramePr>
            <p:nvPr>
              <p:extLst/>
            </p:nvPr>
          </p:nvGraphicFramePr>
          <p:xfrm>
            <a:off x="10050" y="-285517"/>
            <a:ext cx="3045325" cy="1841501"/>
          </p:xfrm>
          <a:graphic>
            <a:graphicData uri="http://schemas.openxmlformats.org/presentationml/2006/ole">
              <mc:AlternateContent xmlns:mc="http://schemas.openxmlformats.org/markup-compatibility/2006">
                <mc:Choice xmlns:v="urn:schemas-microsoft-com:vml" Requires="v">
                  <p:oleObj spid="_x0000_s5545165" name="Equation" r:id="rId33" imgW="863280" imgH="431640" progId="Equation.DSMT4">
                    <p:embed/>
                  </p:oleObj>
                </mc:Choice>
                <mc:Fallback>
                  <p:oleObj name="Equation" r:id="rId33" imgW="863280" imgH="431640" progId="Equation.DSMT4">
                    <p:embed/>
                    <p:pic>
                      <p:nvPicPr>
                        <p:cNvPr id="0" name=""/>
                        <p:cNvPicPr/>
                        <p:nvPr/>
                      </p:nvPicPr>
                      <p:blipFill>
                        <a:blip r:embed="rId34"/>
                        <a:stretch>
                          <a:fillRect/>
                        </a:stretch>
                      </p:blipFill>
                      <p:spPr>
                        <a:xfrm>
                          <a:off x="10050" y="-285517"/>
                          <a:ext cx="3045325" cy="1841501"/>
                        </a:xfrm>
                        <a:prstGeom prst="rect">
                          <a:avLst/>
                        </a:prstGeom>
                        <a:solidFill>
                          <a:srgbClr val="FFFF00"/>
                        </a:solidFill>
                      </p:spPr>
                    </p:pic>
                  </p:oleObj>
                </mc:Fallback>
              </mc:AlternateContent>
            </a:graphicData>
          </a:graphic>
        </p:graphicFrame>
      </p:grpSp>
    </p:spTree>
    <p:extLst>
      <p:ext uri="{BB962C8B-B14F-4D97-AF65-F5344CB8AC3E}">
        <p14:creationId xmlns:p14="http://schemas.microsoft.com/office/powerpoint/2010/main" val="42070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590675" y="332656"/>
          <a:ext cx="5962650" cy="2305050"/>
        </p:xfrm>
        <a:graphic>
          <a:graphicData uri="http://schemas.openxmlformats.org/presentationml/2006/ole">
            <mc:AlternateContent xmlns:mc="http://schemas.openxmlformats.org/markup-compatibility/2006">
              <mc:Choice xmlns:v="urn:schemas-microsoft-com:vml" Requires="v">
                <p:oleObj spid="_x0000_s5545997" name="Equation" r:id="rId3" imgW="2298600" imgH="888840" progId="Equation.DSMT4">
                  <p:embed/>
                </p:oleObj>
              </mc:Choice>
              <mc:Fallback>
                <p:oleObj name="Equation" r:id="rId3" imgW="2298600" imgH="888840" progId="Equation.DSMT4">
                  <p:embed/>
                  <p:pic>
                    <p:nvPicPr>
                      <p:cNvPr id="0" name=""/>
                      <p:cNvPicPr/>
                      <p:nvPr/>
                    </p:nvPicPr>
                    <p:blipFill>
                      <a:blip r:embed="rId4"/>
                      <a:stretch>
                        <a:fillRect/>
                      </a:stretch>
                    </p:blipFill>
                    <p:spPr>
                      <a:xfrm>
                        <a:off x="1590675" y="332656"/>
                        <a:ext cx="5962650" cy="2305050"/>
                      </a:xfrm>
                      <a:prstGeom prst="rect">
                        <a:avLst/>
                      </a:prstGeom>
                    </p:spPr>
                  </p:pic>
                </p:oleObj>
              </mc:Fallback>
            </mc:AlternateContent>
          </a:graphicData>
        </a:graphic>
      </p:graphicFrame>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3432" y="2996952"/>
            <a:ext cx="2957137" cy="2957137"/>
          </a:xfrm>
          <a:prstGeom prst="rect">
            <a:avLst/>
          </a:prstGeom>
        </p:spPr>
      </p:pic>
    </p:spTree>
    <p:extLst>
      <p:ext uri="{BB962C8B-B14F-4D97-AF65-F5344CB8AC3E}">
        <p14:creationId xmlns:p14="http://schemas.microsoft.com/office/powerpoint/2010/main" val="336368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8879" y="493056"/>
            <a:ext cx="8826242" cy="5219027"/>
            <a:chOff x="204226" y="442220"/>
            <a:chExt cx="8826242" cy="5219027"/>
          </a:xfrm>
        </p:grpSpPr>
        <p:grpSp>
          <p:nvGrpSpPr>
            <p:cNvPr id="3" name="Group 2"/>
            <p:cNvGrpSpPr/>
            <p:nvPr/>
          </p:nvGrpSpPr>
          <p:grpSpPr>
            <a:xfrm>
              <a:off x="204226" y="964279"/>
              <a:ext cx="5400601" cy="4696968"/>
              <a:chOff x="1451459" y="625988"/>
              <a:chExt cx="6534727" cy="5683334"/>
            </a:xfrm>
          </p:grpSpPr>
          <p:grpSp>
            <p:nvGrpSpPr>
              <p:cNvPr id="2" name="Group 1"/>
              <p:cNvGrpSpPr/>
              <p:nvPr/>
            </p:nvGrpSpPr>
            <p:grpSpPr>
              <a:xfrm>
                <a:off x="4211960" y="3701163"/>
                <a:ext cx="3243603" cy="2608159"/>
                <a:chOff x="2162784" y="884718"/>
                <a:chExt cx="5223854" cy="4200466"/>
              </a:xfrm>
            </p:grpSpPr>
            <p:grpSp>
              <p:nvGrpSpPr>
                <p:cNvPr id="13" name="Group 12"/>
                <p:cNvGrpSpPr/>
                <p:nvPr/>
              </p:nvGrpSpPr>
              <p:grpSpPr>
                <a:xfrm>
                  <a:off x="2162784" y="884718"/>
                  <a:ext cx="5223854" cy="4200466"/>
                  <a:chOff x="2162784" y="884718"/>
                  <a:chExt cx="5223854" cy="4200466"/>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027801" y="1148746"/>
                    <a:ext cx="1104120"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7197"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50618" y="1254667"/>
                  <a:ext cx="1186301" cy="462760"/>
                </p:xfrm>
                <a:graphic>
                  <a:graphicData uri="http://schemas.openxmlformats.org/presentationml/2006/ole">
                    <mc:AlternateContent xmlns:mc="http://schemas.openxmlformats.org/markup-compatibility/2006">
                      <mc:Choice xmlns:v="urn:schemas-microsoft-com:vml" Requires="v">
                        <p:oleObj spid="_x0000_s5547198"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50618" y="1254667"/>
                                <a:ext cx="1186301" cy="46276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7199"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extLst/>
                </p:nvPr>
              </p:nvGraphicFramePr>
              <p:xfrm>
                <a:off x="3432459" y="1379599"/>
                <a:ext cx="764448" cy="378388"/>
              </p:xfrm>
              <a:graphic>
                <a:graphicData uri="http://schemas.openxmlformats.org/presentationml/2006/ole">
                  <mc:AlternateContent xmlns:mc="http://schemas.openxmlformats.org/markup-compatibility/2006">
                    <mc:Choice xmlns:v="urn:schemas-microsoft-com:vml" Requires="v">
                      <p:oleObj spid="_x0000_s5547200"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32459" y="1379599"/>
                              <a:ext cx="764448" cy="378388"/>
                            </a:xfrm>
                            <a:prstGeom prst="rect">
                              <a:avLst/>
                            </a:prstGeom>
                          </p:spPr>
                        </p:pic>
                      </p:oleObj>
                    </mc:Fallback>
                  </mc:AlternateContent>
                </a:graphicData>
              </a:graphic>
            </p:graphicFrame>
          </p:grpSp>
          <p:grpSp>
            <p:nvGrpSpPr>
              <p:cNvPr id="17" name="Group 16"/>
              <p:cNvGrpSpPr/>
              <p:nvPr/>
            </p:nvGrpSpPr>
            <p:grpSpPr>
              <a:xfrm>
                <a:off x="4665290" y="1138447"/>
                <a:ext cx="3320896" cy="2562716"/>
                <a:chOff x="3379838" y="1177114"/>
                <a:chExt cx="4420110" cy="3752073"/>
              </a:xfrm>
            </p:grpSpPr>
            <p:sp>
              <p:nvSpPr>
                <p:cNvPr id="18" name="Rectangle 17"/>
                <p:cNvSpPr/>
                <p:nvPr/>
              </p:nvSpPr>
              <p:spPr>
                <a:xfrm>
                  <a:off x="3379838" y="2114329"/>
                  <a:ext cx="2749395" cy="2814858"/>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260036" y="1357689"/>
                  <a:ext cx="937216"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7"/>
                  <a:ext cx="1622274" cy="5760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50143" y="3085024"/>
                <a:ext cx="1094514" cy="483446"/>
              </p:xfrm>
              <a:graphic>
                <a:graphicData uri="http://schemas.openxmlformats.org/presentationml/2006/ole">
                  <mc:AlternateContent xmlns:mc="http://schemas.openxmlformats.org/markup-compatibility/2006">
                    <mc:Choice xmlns:v="urn:schemas-microsoft-com:vml" Requires="v">
                      <p:oleObj spid="_x0000_s5547201"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50143" y="3085024"/>
                              <a:ext cx="1094514" cy="483446"/>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848843" y="1444097"/>
                <a:ext cx="1318488" cy="460203"/>
              </p:xfrm>
              <a:graphic>
                <a:graphicData uri="http://schemas.openxmlformats.org/presentationml/2006/ole">
                  <mc:AlternateContent xmlns:mc="http://schemas.openxmlformats.org/markup-compatibility/2006">
                    <mc:Choice xmlns:v="urn:schemas-microsoft-com:vml" Requires="v">
                      <p:oleObj spid="_x0000_s5547202"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848843" y="1444097"/>
                              <a:ext cx="1318488" cy="460203"/>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7203"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47204"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7205"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5304883" y="625988"/>
              <a:ext cx="764449" cy="378390"/>
            </p:xfrm>
            <a:graphic>
              <a:graphicData uri="http://schemas.openxmlformats.org/presentationml/2006/ole">
                <mc:AlternateContent xmlns:mc="http://schemas.openxmlformats.org/markup-compatibility/2006">
                  <mc:Choice xmlns:v="urn:schemas-microsoft-com:vml" Requires="v">
                    <p:oleObj spid="_x0000_s5547206"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5304883" y="625988"/>
                            <a:ext cx="764449" cy="378390"/>
                          </a:xfrm>
                          <a:prstGeom prst="rect">
                            <a:avLst/>
                          </a:prstGeom>
                        </p:spPr>
                      </p:pic>
                    </p:oleObj>
                  </mc:Fallback>
                </mc:AlternateContent>
              </a:graphicData>
            </a:graphic>
          </p:graphicFrame>
        </p:grpSp>
        <p:grpSp>
          <p:nvGrpSpPr>
            <p:cNvPr id="25" name="Group 24"/>
            <p:cNvGrpSpPr/>
            <p:nvPr/>
          </p:nvGrpSpPr>
          <p:grpSpPr>
            <a:xfrm>
              <a:off x="5676834" y="1084503"/>
              <a:ext cx="2501265" cy="2552282"/>
              <a:chOff x="2939703" y="1108894"/>
              <a:chExt cx="4028313" cy="3736798"/>
            </a:xfrm>
          </p:grpSpPr>
          <p:sp>
            <p:nvSpPr>
              <p:cNvPr id="26" name="Rectangle 25"/>
              <p:cNvSpPr/>
              <p:nvPr/>
            </p:nvSpPr>
            <p:spPr>
              <a:xfrm>
                <a:off x="2939703" y="2030835"/>
                <a:ext cx="2749396" cy="281485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6200000">
                <a:off x="3745333" y="1284091"/>
                <a:ext cx="92645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722974" y="3065495"/>
                <a:ext cx="1245042"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nvPr>
            </p:nvGraphicFramePr>
            <p:xfrm>
              <a:off x="3751490" y="3065496"/>
              <a:ext cx="1227629" cy="613813"/>
            </p:xfrm>
            <a:graphic>
              <a:graphicData uri="http://schemas.openxmlformats.org/presentationml/2006/ole">
                <mc:AlternateContent xmlns:mc="http://schemas.openxmlformats.org/markup-compatibility/2006">
                  <mc:Choice xmlns:v="urn:schemas-microsoft-com:vml" Requires="v">
                    <p:oleObj spid="_x0000_s5547207" name="Equation" r:id="rId23" imgW="355320" imgH="177480" progId="Equation.DSMT4">
                      <p:embed/>
                    </p:oleObj>
                  </mc:Choice>
                  <mc:Fallback>
                    <p:oleObj name="Equation" r:id="rId23" imgW="355320" imgH="177480" progId="Equation.DSMT4">
                      <p:embed/>
                      <p:pic>
                        <p:nvPicPr>
                          <p:cNvPr id="0" name=""/>
                          <p:cNvPicPr/>
                          <p:nvPr/>
                        </p:nvPicPr>
                        <p:blipFill>
                          <a:blip r:embed="rId4"/>
                          <a:stretch>
                            <a:fillRect/>
                          </a:stretch>
                        </p:blipFill>
                        <p:spPr>
                          <a:xfrm>
                            <a:off x="3751490" y="3065496"/>
                            <a:ext cx="1227629" cy="613813"/>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4501648" y="1449237"/>
              <a:ext cx="1187450" cy="461963"/>
            </p:xfrm>
            <a:graphic>
              <a:graphicData uri="http://schemas.openxmlformats.org/presentationml/2006/ole">
                <mc:AlternateContent xmlns:mc="http://schemas.openxmlformats.org/markup-compatibility/2006">
                  <mc:Choice xmlns:v="urn:schemas-microsoft-com:vml" Requires="v">
                    <p:oleObj spid="_x0000_s5547208" name="Equation" r:id="rId24" imgW="457200" imgH="177480" progId="Equation.DSMT4">
                      <p:embed/>
                    </p:oleObj>
                  </mc:Choice>
                  <mc:Fallback>
                    <p:oleObj name="Equation" r:id="rId24" imgW="457200" imgH="177480" progId="Equation.DSMT4">
                      <p:embed/>
                      <p:pic>
                        <p:nvPicPr>
                          <p:cNvPr id="0" name=""/>
                          <p:cNvPicPr/>
                          <p:nvPr/>
                        </p:nvPicPr>
                        <p:blipFill>
                          <a:blip r:embed="rId25"/>
                          <a:stretch>
                            <a:fillRect/>
                          </a:stretch>
                        </p:blipFill>
                        <p:spPr>
                          <a:xfrm>
                            <a:off x="4501648" y="1449237"/>
                            <a:ext cx="1187450" cy="461963"/>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5722974" y="3698058"/>
              <a:ext cx="1020764" cy="427037"/>
            </p:xfrm>
            <a:graphic>
              <a:graphicData uri="http://schemas.openxmlformats.org/presentationml/2006/ole">
                <mc:AlternateContent xmlns:mc="http://schemas.openxmlformats.org/markup-compatibility/2006">
                  <mc:Choice xmlns:v="urn:schemas-microsoft-com:vml" Requires="v">
                    <p:oleObj spid="_x0000_s5547209" name="Equation" r:id="rId26" imgW="393480" imgH="164880" progId="Equation.DSMT4">
                      <p:embed/>
                    </p:oleObj>
                  </mc:Choice>
                  <mc:Fallback>
                    <p:oleObj name="Equation" r:id="rId26" imgW="393480" imgH="164880" progId="Equation.DSMT4">
                      <p:embed/>
                      <p:pic>
                        <p:nvPicPr>
                          <p:cNvPr id="0" name=""/>
                          <p:cNvPicPr/>
                          <p:nvPr/>
                        </p:nvPicPr>
                        <p:blipFill>
                          <a:blip r:embed="rId27"/>
                          <a:stretch>
                            <a:fillRect/>
                          </a:stretch>
                        </p:blipFill>
                        <p:spPr>
                          <a:xfrm>
                            <a:off x="5722974" y="3698058"/>
                            <a:ext cx="1020764" cy="427037"/>
                          </a:xfrm>
                          <a:prstGeom prst="rect">
                            <a:avLst/>
                          </a:prstGeom>
                        </p:spPr>
                      </p:pic>
                    </p:oleObj>
                  </mc:Fallback>
                </mc:AlternateContent>
              </a:graphicData>
            </a:graphic>
          </p:graphicFrame>
        </p:grpSp>
        <p:graphicFrame>
          <p:nvGraphicFramePr>
            <p:cNvPr id="37" name="Object 36"/>
            <p:cNvGraphicFramePr>
              <a:graphicFrameLocks noChangeAspect="1"/>
            </p:cNvGraphicFramePr>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47210" name="Equation" r:id="rId28" imgW="355320" imgH="177480" progId="Equation.DSMT4">
                    <p:embed/>
                  </p:oleObj>
                </mc:Choice>
                <mc:Fallback>
                  <p:oleObj name="Equation" r:id="rId28"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8250869" y="2109749"/>
            <a:ext cx="779599" cy="978024"/>
          </p:xfrm>
          <a:graphic>
            <a:graphicData uri="http://schemas.openxmlformats.org/presentationml/2006/ole">
              <mc:AlternateContent xmlns:mc="http://schemas.openxmlformats.org/markup-compatibility/2006">
                <mc:Choice xmlns:v="urn:schemas-microsoft-com:vml" Requires="v">
                  <p:oleObj spid="_x0000_s5547211" name="Equation" r:id="rId29" imgW="444240" imgH="457200" progId="Equation.DSMT4">
                    <p:embed/>
                  </p:oleObj>
                </mc:Choice>
                <mc:Fallback>
                  <p:oleObj name="Equation" r:id="rId29" imgW="444240" imgH="457200" progId="Equation.DSMT4">
                    <p:embed/>
                    <p:pic>
                      <p:nvPicPr>
                        <p:cNvPr id="0" name=""/>
                        <p:cNvPicPr/>
                        <p:nvPr/>
                      </p:nvPicPr>
                      <p:blipFill>
                        <a:blip r:embed="rId30"/>
                        <a:stretch>
                          <a:fillRect/>
                        </a:stretch>
                      </p:blipFill>
                      <p:spPr>
                        <a:xfrm>
                          <a:off x="8250869" y="2109749"/>
                          <a:ext cx="779599" cy="978024"/>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5720504" y="442220"/>
            <a:ext cx="1454025" cy="544310"/>
          </p:xfrm>
          <a:graphic>
            <a:graphicData uri="http://schemas.openxmlformats.org/presentationml/2006/ole">
              <mc:AlternateContent xmlns:mc="http://schemas.openxmlformats.org/markup-compatibility/2006">
                <mc:Choice xmlns:v="urn:schemas-microsoft-com:vml" Requires="v">
                  <p:oleObj spid="_x0000_s5547212" name="Equation" r:id="rId31" imgW="799920" imgH="253800" progId="Equation.DSMT4">
                    <p:embed/>
                  </p:oleObj>
                </mc:Choice>
                <mc:Fallback>
                  <p:oleObj name="Equation" r:id="rId31" imgW="799920" imgH="253800" progId="Equation.DSMT4">
                    <p:embed/>
                    <p:pic>
                      <p:nvPicPr>
                        <p:cNvPr id="0" name=""/>
                        <p:cNvPicPr/>
                        <p:nvPr/>
                      </p:nvPicPr>
                      <p:blipFill>
                        <a:blip r:embed="rId32"/>
                        <a:stretch>
                          <a:fillRect/>
                        </a:stretch>
                      </p:blipFill>
                      <p:spPr>
                        <a:xfrm>
                          <a:off x="5720504" y="442220"/>
                          <a:ext cx="1454025" cy="544310"/>
                        </a:xfrm>
                        <a:prstGeom prst="rect">
                          <a:avLst/>
                        </a:prstGeom>
                      </p:spPr>
                    </p:pic>
                  </p:oleObj>
                </mc:Fallback>
              </mc:AlternateContent>
            </a:graphicData>
          </a:graphic>
        </p:graphicFrame>
      </p:grpSp>
      <p:graphicFrame>
        <p:nvGraphicFramePr>
          <p:cNvPr id="39" name="Object 38"/>
          <p:cNvGraphicFramePr>
            <a:graphicFrameLocks noChangeAspect="1"/>
          </p:cNvGraphicFramePr>
          <p:nvPr>
            <p:extLst/>
          </p:nvPr>
        </p:nvGraphicFramePr>
        <p:xfrm>
          <a:off x="225473" y="59669"/>
          <a:ext cx="2981325" cy="866775"/>
        </p:xfrm>
        <a:graphic>
          <a:graphicData uri="http://schemas.openxmlformats.org/presentationml/2006/ole">
            <mc:AlternateContent xmlns:mc="http://schemas.openxmlformats.org/markup-compatibility/2006">
              <mc:Choice xmlns:v="urn:schemas-microsoft-com:vml" Requires="v">
                <p:oleObj spid="_x0000_s5547213" name="Equation" r:id="rId33" imgW="685800" imgH="203040" progId="Equation.DSMT4">
                  <p:embed/>
                </p:oleObj>
              </mc:Choice>
              <mc:Fallback>
                <p:oleObj name="Equation" r:id="rId33" imgW="685800" imgH="203040" progId="Equation.DSMT4">
                  <p:embed/>
                  <p:pic>
                    <p:nvPicPr>
                      <p:cNvPr id="0" name=""/>
                      <p:cNvPicPr/>
                      <p:nvPr/>
                    </p:nvPicPr>
                    <p:blipFill>
                      <a:blip r:embed="rId34"/>
                      <a:stretch>
                        <a:fillRect/>
                      </a:stretch>
                    </p:blipFill>
                    <p:spPr>
                      <a:xfrm>
                        <a:off x="225473" y="59669"/>
                        <a:ext cx="2981325" cy="86677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09395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382325" y="1628800"/>
            <a:ext cx="8395072" cy="14013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 6</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275100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8879" y="493056"/>
            <a:ext cx="8826242" cy="5219027"/>
            <a:chOff x="204226" y="442220"/>
            <a:chExt cx="8826242" cy="5219027"/>
          </a:xfrm>
        </p:grpSpPr>
        <p:grpSp>
          <p:nvGrpSpPr>
            <p:cNvPr id="3" name="Group 2"/>
            <p:cNvGrpSpPr/>
            <p:nvPr/>
          </p:nvGrpSpPr>
          <p:grpSpPr>
            <a:xfrm>
              <a:off x="204226" y="964279"/>
              <a:ext cx="5400601" cy="4696968"/>
              <a:chOff x="1451459" y="625988"/>
              <a:chExt cx="6534727" cy="5683334"/>
            </a:xfrm>
          </p:grpSpPr>
          <p:grpSp>
            <p:nvGrpSpPr>
              <p:cNvPr id="2" name="Group 1"/>
              <p:cNvGrpSpPr/>
              <p:nvPr/>
            </p:nvGrpSpPr>
            <p:grpSpPr>
              <a:xfrm>
                <a:off x="4211960" y="3701163"/>
                <a:ext cx="3243603" cy="2608159"/>
                <a:chOff x="2162784" y="884718"/>
                <a:chExt cx="5223854" cy="4200466"/>
              </a:xfrm>
            </p:grpSpPr>
            <p:grpSp>
              <p:nvGrpSpPr>
                <p:cNvPr id="13" name="Group 12"/>
                <p:cNvGrpSpPr/>
                <p:nvPr/>
              </p:nvGrpSpPr>
              <p:grpSpPr>
                <a:xfrm>
                  <a:off x="2162784" y="884718"/>
                  <a:ext cx="5223854" cy="4200466"/>
                  <a:chOff x="2162784" y="884718"/>
                  <a:chExt cx="5223854" cy="4200466"/>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027801" y="1148746"/>
                    <a:ext cx="1104120"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8210"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950618" y="1254667"/>
                  <a:ext cx="1186301" cy="462760"/>
                </p:xfrm>
                <a:graphic>
                  <a:graphicData uri="http://schemas.openxmlformats.org/presentationml/2006/ole">
                    <mc:AlternateContent xmlns:mc="http://schemas.openxmlformats.org/markup-compatibility/2006">
                      <mc:Choice xmlns:v="urn:schemas-microsoft-com:vml" Requires="v">
                        <p:oleObj spid="_x0000_s5548211"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50618" y="1254667"/>
                                <a:ext cx="1186301" cy="46276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8212"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extLst/>
                </p:nvPr>
              </p:nvGraphicFramePr>
              <p:xfrm>
                <a:off x="3432459" y="1379599"/>
                <a:ext cx="764448" cy="378388"/>
              </p:xfrm>
              <a:graphic>
                <a:graphicData uri="http://schemas.openxmlformats.org/presentationml/2006/ole">
                  <mc:AlternateContent xmlns:mc="http://schemas.openxmlformats.org/markup-compatibility/2006">
                    <mc:Choice xmlns:v="urn:schemas-microsoft-com:vml" Requires="v">
                      <p:oleObj spid="_x0000_s5548213"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32459" y="1379599"/>
                              <a:ext cx="764448" cy="378388"/>
                            </a:xfrm>
                            <a:prstGeom prst="rect">
                              <a:avLst/>
                            </a:prstGeom>
                          </p:spPr>
                        </p:pic>
                      </p:oleObj>
                    </mc:Fallback>
                  </mc:AlternateContent>
                </a:graphicData>
              </a:graphic>
            </p:graphicFrame>
          </p:grpSp>
          <p:grpSp>
            <p:nvGrpSpPr>
              <p:cNvPr id="17" name="Group 16"/>
              <p:cNvGrpSpPr/>
              <p:nvPr/>
            </p:nvGrpSpPr>
            <p:grpSpPr>
              <a:xfrm>
                <a:off x="4665290" y="1138447"/>
                <a:ext cx="3320896" cy="2562716"/>
                <a:chOff x="3379838" y="1177114"/>
                <a:chExt cx="4420110" cy="3752073"/>
              </a:xfrm>
            </p:grpSpPr>
            <p:sp>
              <p:nvSpPr>
                <p:cNvPr id="18" name="Rectangle 17"/>
                <p:cNvSpPr/>
                <p:nvPr/>
              </p:nvSpPr>
              <p:spPr>
                <a:xfrm>
                  <a:off x="3379838" y="2114329"/>
                  <a:ext cx="2749395" cy="2814858"/>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260036" y="1357689"/>
                  <a:ext cx="937216"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7"/>
                  <a:ext cx="1622274" cy="5760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50143" y="3085024"/>
                <a:ext cx="1094514" cy="483446"/>
              </p:xfrm>
              <a:graphic>
                <a:graphicData uri="http://schemas.openxmlformats.org/presentationml/2006/ole">
                  <mc:AlternateContent xmlns:mc="http://schemas.openxmlformats.org/markup-compatibility/2006">
                    <mc:Choice xmlns:v="urn:schemas-microsoft-com:vml" Requires="v">
                      <p:oleObj spid="_x0000_s5548214"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50143" y="3085024"/>
                              <a:ext cx="1094514" cy="483446"/>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848843" y="1444097"/>
                <a:ext cx="1318488" cy="460203"/>
              </p:xfrm>
              <a:graphic>
                <a:graphicData uri="http://schemas.openxmlformats.org/presentationml/2006/ole">
                  <mc:AlternateContent xmlns:mc="http://schemas.openxmlformats.org/markup-compatibility/2006">
                    <mc:Choice xmlns:v="urn:schemas-microsoft-com:vml" Requires="v">
                      <p:oleObj spid="_x0000_s5548215"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848843" y="1444097"/>
                              <a:ext cx="1318488" cy="460203"/>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8216"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48217"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8218"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5304883" y="625988"/>
              <a:ext cx="764449" cy="378390"/>
            </p:xfrm>
            <a:graphic>
              <a:graphicData uri="http://schemas.openxmlformats.org/presentationml/2006/ole">
                <mc:AlternateContent xmlns:mc="http://schemas.openxmlformats.org/markup-compatibility/2006">
                  <mc:Choice xmlns:v="urn:schemas-microsoft-com:vml" Requires="v">
                    <p:oleObj spid="_x0000_s5548219"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5304883" y="625988"/>
                            <a:ext cx="764449" cy="378390"/>
                          </a:xfrm>
                          <a:prstGeom prst="rect">
                            <a:avLst/>
                          </a:prstGeom>
                        </p:spPr>
                      </p:pic>
                    </p:oleObj>
                  </mc:Fallback>
                </mc:AlternateContent>
              </a:graphicData>
            </a:graphic>
          </p:graphicFrame>
        </p:grpSp>
        <p:grpSp>
          <p:nvGrpSpPr>
            <p:cNvPr id="25" name="Group 24"/>
            <p:cNvGrpSpPr/>
            <p:nvPr/>
          </p:nvGrpSpPr>
          <p:grpSpPr>
            <a:xfrm>
              <a:off x="5676834" y="1084503"/>
              <a:ext cx="2501265" cy="2552282"/>
              <a:chOff x="2939703" y="1108894"/>
              <a:chExt cx="4028313" cy="3736798"/>
            </a:xfrm>
          </p:grpSpPr>
          <p:sp>
            <p:nvSpPr>
              <p:cNvPr id="26" name="Rectangle 25"/>
              <p:cNvSpPr/>
              <p:nvPr/>
            </p:nvSpPr>
            <p:spPr>
              <a:xfrm>
                <a:off x="2939703" y="2030835"/>
                <a:ext cx="2749396" cy="281485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6200000">
                <a:off x="3745333" y="1284091"/>
                <a:ext cx="92645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722974" y="3065495"/>
                <a:ext cx="1245042"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nvPr>
            </p:nvGraphicFramePr>
            <p:xfrm>
              <a:off x="3751490" y="3065496"/>
              <a:ext cx="1227629" cy="613813"/>
            </p:xfrm>
            <a:graphic>
              <a:graphicData uri="http://schemas.openxmlformats.org/presentationml/2006/ole">
                <mc:AlternateContent xmlns:mc="http://schemas.openxmlformats.org/markup-compatibility/2006">
                  <mc:Choice xmlns:v="urn:schemas-microsoft-com:vml" Requires="v">
                    <p:oleObj spid="_x0000_s5548220" name="Equation" r:id="rId23" imgW="355320" imgH="177480" progId="Equation.DSMT4">
                      <p:embed/>
                    </p:oleObj>
                  </mc:Choice>
                  <mc:Fallback>
                    <p:oleObj name="Equation" r:id="rId23" imgW="355320" imgH="177480" progId="Equation.DSMT4">
                      <p:embed/>
                      <p:pic>
                        <p:nvPicPr>
                          <p:cNvPr id="0" name=""/>
                          <p:cNvPicPr/>
                          <p:nvPr/>
                        </p:nvPicPr>
                        <p:blipFill>
                          <a:blip r:embed="rId4"/>
                          <a:stretch>
                            <a:fillRect/>
                          </a:stretch>
                        </p:blipFill>
                        <p:spPr>
                          <a:xfrm>
                            <a:off x="3751490" y="3065496"/>
                            <a:ext cx="1227629" cy="613813"/>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4501648" y="1449237"/>
              <a:ext cx="1187450" cy="461963"/>
            </p:xfrm>
            <a:graphic>
              <a:graphicData uri="http://schemas.openxmlformats.org/presentationml/2006/ole">
                <mc:AlternateContent xmlns:mc="http://schemas.openxmlformats.org/markup-compatibility/2006">
                  <mc:Choice xmlns:v="urn:schemas-microsoft-com:vml" Requires="v">
                    <p:oleObj spid="_x0000_s5548221" name="Equation" r:id="rId24" imgW="457200" imgH="177480" progId="Equation.DSMT4">
                      <p:embed/>
                    </p:oleObj>
                  </mc:Choice>
                  <mc:Fallback>
                    <p:oleObj name="Equation" r:id="rId24" imgW="457200" imgH="177480" progId="Equation.DSMT4">
                      <p:embed/>
                      <p:pic>
                        <p:nvPicPr>
                          <p:cNvPr id="0" name=""/>
                          <p:cNvPicPr/>
                          <p:nvPr/>
                        </p:nvPicPr>
                        <p:blipFill>
                          <a:blip r:embed="rId25"/>
                          <a:stretch>
                            <a:fillRect/>
                          </a:stretch>
                        </p:blipFill>
                        <p:spPr>
                          <a:xfrm>
                            <a:off x="4501648" y="1449237"/>
                            <a:ext cx="1187450" cy="461963"/>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5722974" y="3698058"/>
              <a:ext cx="1020764" cy="427037"/>
            </p:xfrm>
            <a:graphic>
              <a:graphicData uri="http://schemas.openxmlformats.org/presentationml/2006/ole">
                <mc:AlternateContent xmlns:mc="http://schemas.openxmlformats.org/markup-compatibility/2006">
                  <mc:Choice xmlns:v="urn:schemas-microsoft-com:vml" Requires="v">
                    <p:oleObj spid="_x0000_s5548222" name="Equation" r:id="rId26" imgW="393480" imgH="164880" progId="Equation.DSMT4">
                      <p:embed/>
                    </p:oleObj>
                  </mc:Choice>
                  <mc:Fallback>
                    <p:oleObj name="Equation" r:id="rId26" imgW="393480" imgH="164880" progId="Equation.DSMT4">
                      <p:embed/>
                      <p:pic>
                        <p:nvPicPr>
                          <p:cNvPr id="0" name=""/>
                          <p:cNvPicPr/>
                          <p:nvPr/>
                        </p:nvPicPr>
                        <p:blipFill>
                          <a:blip r:embed="rId27"/>
                          <a:stretch>
                            <a:fillRect/>
                          </a:stretch>
                        </p:blipFill>
                        <p:spPr>
                          <a:xfrm>
                            <a:off x="5722974" y="3698058"/>
                            <a:ext cx="1020764" cy="427037"/>
                          </a:xfrm>
                          <a:prstGeom prst="rect">
                            <a:avLst/>
                          </a:prstGeom>
                        </p:spPr>
                      </p:pic>
                    </p:oleObj>
                  </mc:Fallback>
                </mc:AlternateContent>
              </a:graphicData>
            </a:graphic>
          </p:graphicFrame>
        </p:grpSp>
        <p:graphicFrame>
          <p:nvGraphicFramePr>
            <p:cNvPr id="37" name="Object 36"/>
            <p:cNvGraphicFramePr>
              <a:graphicFrameLocks noChangeAspect="1"/>
            </p:cNvGraphicFramePr>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48223" name="Equation" r:id="rId28" imgW="355320" imgH="177480" progId="Equation.DSMT4">
                    <p:embed/>
                  </p:oleObj>
                </mc:Choice>
                <mc:Fallback>
                  <p:oleObj name="Equation" r:id="rId28"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8250869" y="2109749"/>
            <a:ext cx="779599" cy="978024"/>
          </p:xfrm>
          <a:graphic>
            <a:graphicData uri="http://schemas.openxmlformats.org/presentationml/2006/ole">
              <mc:AlternateContent xmlns:mc="http://schemas.openxmlformats.org/markup-compatibility/2006">
                <mc:Choice xmlns:v="urn:schemas-microsoft-com:vml" Requires="v">
                  <p:oleObj spid="_x0000_s5548224" name="Equation" r:id="rId29" imgW="444240" imgH="457200" progId="Equation.DSMT4">
                    <p:embed/>
                  </p:oleObj>
                </mc:Choice>
                <mc:Fallback>
                  <p:oleObj name="Equation" r:id="rId29" imgW="444240" imgH="457200" progId="Equation.DSMT4">
                    <p:embed/>
                    <p:pic>
                      <p:nvPicPr>
                        <p:cNvPr id="0" name=""/>
                        <p:cNvPicPr/>
                        <p:nvPr/>
                      </p:nvPicPr>
                      <p:blipFill>
                        <a:blip r:embed="rId30"/>
                        <a:stretch>
                          <a:fillRect/>
                        </a:stretch>
                      </p:blipFill>
                      <p:spPr>
                        <a:xfrm>
                          <a:off x="8250869" y="2109749"/>
                          <a:ext cx="779599" cy="978024"/>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5720504" y="442220"/>
            <a:ext cx="1454025" cy="544310"/>
          </p:xfrm>
          <a:graphic>
            <a:graphicData uri="http://schemas.openxmlformats.org/presentationml/2006/ole">
              <mc:AlternateContent xmlns:mc="http://schemas.openxmlformats.org/markup-compatibility/2006">
                <mc:Choice xmlns:v="urn:schemas-microsoft-com:vml" Requires="v">
                  <p:oleObj spid="_x0000_s5548225" name="Equation" r:id="rId31" imgW="799920" imgH="253800" progId="Equation.DSMT4">
                    <p:embed/>
                  </p:oleObj>
                </mc:Choice>
                <mc:Fallback>
                  <p:oleObj name="Equation" r:id="rId31" imgW="799920" imgH="253800" progId="Equation.DSMT4">
                    <p:embed/>
                    <p:pic>
                      <p:nvPicPr>
                        <p:cNvPr id="0" name=""/>
                        <p:cNvPicPr/>
                        <p:nvPr/>
                      </p:nvPicPr>
                      <p:blipFill>
                        <a:blip r:embed="rId32"/>
                        <a:stretch>
                          <a:fillRect/>
                        </a:stretch>
                      </p:blipFill>
                      <p:spPr>
                        <a:xfrm>
                          <a:off x="5720504" y="442220"/>
                          <a:ext cx="1454025" cy="544310"/>
                        </a:xfrm>
                        <a:prstGeom prst="rect">
                          <a:avLst/>
                        </a:prstGeom>
                      </p:spPr>
                    </p:pic>
                  </p:oleObj>
                </mc:Fallback>
              </mc:AlternateContent>
            </a:graphicData>
          </a:graphic>
        </p:graphicFrame>
      </p:grpSp>
    </p:spTree>
    <p:extLst>
      <p:ext uri="{BB962C8B-B14F-4D97-AF65-F5344CB8AC3E}">
        <p14:creationId xmlns:p14="http://schemas.microsoft.com/office/powerpoint/2010/main" val="395892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2354" y="115888"/>
            <a:ext cx="7813613" cy="6553471"/>
            <a:chOff x="204226" y="-892225"/>
            <a:chExt cx="7813613" cy="6553471"/>
          </a:xfrm>
        </p:grpSpPr>
        <p:grpSp>
          <p:nvGrpSpPr>
            <p:cNvPr id="3" name="Group 2"/>
            <p:cNvGrpSpPr/>
            <p:nvPr/>
          </p:nvGrpSpPr>
          <p:grpSpPr>
            <a:xfrm>
              <a:off x="204226" y="1729090"/>
              <a:ext cx="5578562" cy="3932156"/>
              <a:chOff x="1451459" y="1551411"/>
              <a:chExt cx="6750060" cy="4757911"/>
            </a:xfrm>
          </p:grpSpPr>
          <p:grpSp>
            <p:nvGrpSpPr>
              <p:cNvPr id="2" name="Group 1"/>
              <p:cNvGrpSpPr/>
              <p:nvPr/>
            </p:nvGrpSpPr>
            <p:grpSpPr>
              <a:xfrm>
                <a:off x="4211960" y="3900450"/>
                <a:ext cx="3243603" cy="2408872"/>
                <a:chOff x="2162784" y="1205672"/>
                <a:chExt cx="5223854" cy="3879512"/>
              </a:xfrm>
            </p:grpSpPr>
            <p:grpSp>
              <p:nvGrpSpPr>
                <p:cNvPr id="13" name="Group 12"/>
                <p:cNvGrpSpPr/>
                <p:nvPr/>
              </p:nvGrpSpPr>
              <p:grpSpPr>
                <a:xfrm>
                  <a:off x="2162784" y="1205672"/>
                  <a:ext cx="5223854" cy="3879512"/>
                  <a:chOff x="2162784" y="1205672"/>
                  <a:chExt cx="5223854" cy="3879512"/>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88278" y="1309224"/>
                    <a:ext cx="783167"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49234"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49235"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49236"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49237"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478965" y="1551411"/>
                <a:ext cx="3722554" cy="2256299"/>
                <a:chOff x="3131840" y="1781735"/>
                <a:chExt cx="4954717" cy="3303447"/>
              </a:xfrm>
            </p:grpSpPr>
            <p:sp>
              <p:nvSpPr>
                <p:cNvPr id="18" name="Rectangle 17"/>
                <p:cNvSpPr/>
                <p:nvPr/>
              </p:nvSpPr>
              <p:spPr>
                <a:xfrm>
                  <a:off x="3131840" y="2756880"/>
                  <a:ext cx="3024337" cy="2328302"/>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102578" y="1962311"/>
                  <a:ext cx="937217"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77674" y="3140967"/>
                  <a:ext cx="1908883" cy="5760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96751" y="3515645"/>
                <a:ext cx="1094513" cy="483447"/>
              </p:xfrm>
              <a:graphic>
                <a:graphicData uri="http://schemas.openxmlformats.org/presentationml/2006/ole">
                  <mc:AlternateContent xmlns:mc="http://schemas.openxmlformats.org/markup-compatibility/2006">
                    <mc:Choice xmlns:v="urn:schemas-microsoft-com:vml" Requires="v">
                      <p:oleObj spid="_x0000_s5549238"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96751" y="3515645"/>
                              <a:ext cx="1094513" cy="483447"/>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4882650" y="1997662"/>
                <a:ext cx="1318488" cy="460204"/>
              </p:xfrm>
              <a:graphic>
                <a:graphicData uri="http://schemas.openxmlformats.org/presentationml/2006/ole">
                  <mc:AlternateContent xmlns:mc="http://schemas.openxmlformats.org/markup-compatibility/2006">
                    <mc:Choice xmlns:v="urn:schemas-microsoft-com:vml" Requires="v">
                      <p:oleObj spid="_x0000_s5549239"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4882650" y="1997662"/>
                              <a:ext cx="1318488" cy="460204"/>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789275"/>
                <a:ext cx="1185372" cy="460203"/>
              </p:xfrm>
              <a:graphic>
                <a:graphicData uri="http://schemas.openxmlformats.org/presentationml/2006/ole">
                  <mc:AlternateContent xmlns:mc="http://schemas.openxmlformats.org/markup-compatibility/2006">
                    <mc:Choice xmlns:v="urn:schemas-microsoft-com:vml" Requires="v">
                      <p:oleObj spid="_x0000_s5549240"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789275"/>
                              <a:ext cx="1185372" cy="46020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49241"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49242"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4580398" y="1615492"/>
              <a:ext cx="764449" cy="378390"/>
            </p:xfrm>
            <a:graphic>
              <a:graphicData uri="http://schemas.openxmlformats.org/presentationml/2006/ole">
                <mc:AlternateContent xmlns:mc="http://schemas.openxmlformats.org/markup-compatibility/2006">
                  <mc:Choice xmlns:v="urn:schemas-microsoft-com:vml" Requires="v">
                    <p:oleObj spid="_x0000_s5549243"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4580398" y="1615492"/>
                            <a:ext cx="764449" cy="378390"/>
                          </a:xfrm>
                          <a:prstGeom prst="rect">
                            <a:avLst/>
                          </a:prstGeom>
                        </p:spPr>
                      </p:pic>
                    </p:oleObj>
                  </mc:Fallback>
                </mc:AlternateContent>
              </a:graphicData>
            </a:graphic>
          </p:graphicFrame>
        </p:grpSp>
        <p:grpSp>
          <p:nvGrpSpPr>
            <p:cNvPr id="25" name="Group 24"/>
            <p:cNvGrpSpPr/>
            <p:nvPr/>
          </p:nvGrpSpPr>
          <p:grpSpPr>
            <a:xfrm>
              <a:off x="2798553" y="-45513"/>
              <a:ext cx="2706273" cy="1753416"/>
              <a:chOff x="-1695797" y="-545563"/>
              <a:chExt cx="4358480" cy="2567177"/>
            </a:xfrm>
          </p:grpSpPr>
          <p:sp>
            <p:nvSpPr>
              <p:cNvPr id="26" name="Rectangle 25"/>
              <p:cNvSpPr/>
              <p:nvPr/>
            </p:nvSpPr>
            <p:spPr>
              <a:xfrm>
                <a:off x="-1695797" y="380893"/>
                <a:ext cx="2749397" cy="164072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6200000">
                <a:off x="-818448" y="-370367"/>
                <a:ext cx="926456"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1098055" y="901732"/>
                <a:ext cx="1564628"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nvGraphicFramePr>
            <p:xfrm>
              <a:off x="-1017875" y="781604"/>
              <a:ext cx="1227629" cy="613812"/>
            </p:xfrm>
            <a:graphic>
              <a:graphicData uri="http://schemas.openxmlformats.org/presentationml/2006/ole">
                <mc:AlternateContent xmlns:mc="http://schemas.openxmlformats.org/markup-compatibility/2006">
                  <mc:Choice xmlns:v="urn:schemas-microsoft-com:vml" Requires="v">
                    <p:oleObj spid="_x0000_s5549244" name="Equation" r:id="rId23" imgW="355320" imgH="177480" progId="Equation.DSMT4">
                      <p:embed/>
                    </p:oleObj>
                  </mc:Choice>
                  <mc:Fallback>
                    <p:oleObj name="Equation" r:id="rId23" imgW="355320" imgH="177480" progId="Equation.DSMT4">
                      <p:embed/>
                      <p:pic>
                        <p:nvPicPr>
                          <p:cNvPr id="0" name=""/>
                          <p:cNvPicPr/>
                          <p:nvPr/>
                        </p:nvPicPr>
                        <p:blipFill>
                          <a:blip r:embed="rId4"/>
                          <a:stretch>
                            <a:fillRect/>
                          </a:stretch>
                        </p:blipFill>
                        <p:spPr>
                          <a:xfrm>
                            <a:off x="-1017875" y="781604"/>
                            <a:ext cx="1227629" cy="613812"/>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71599" y="-261607"/>
              <a:ext cx="1187450" cy="461963"/>
            </p:xfrm>
            <a:graphic>
              <a:graphicData uri="http://schemas.openxmlformats.org/presentationml/2006/ole">
                <mc:AlternateContent xmlns:mc="http://schemas.openxmlformats.org/markup-compatibility/2006">
                  <mc:Choice xmlns:v="urn:schemas-microsoft-com:vml" Requires="v">
                    <p:oleObj spid="_x0000_s5549245" name="Equation" r:id="rId24" imgW="457200" imgH="177480" progId="Equation.DSMT4">
                      <p:embed/>
                    </p:oleObj>
                  </mc:Choice>
                  <mc:Fallback>
                    <p:oleObj name="Equation" r:id="rId24" imgW="457200" imgH="177480" progId="Equation.DSMT4">
                      <p:embed/>
                      <p:pic>
                        <p:nvPicPr>
                          <p:cNvPr id="0" name=""/>
                          <p:cNvPicPr/>
                          <p:nvPr/>
                        </p:nvPicPr>
                        <p:blipFill>
                          <a:blip r:embed="rId25"/>
                          <a:stretch>
                            <a:fillRect/>
                          </a:stretch>
                        </p:blipFill>
                        <p:spPr>
                          <a:xfrm>
                            <a:off x="-71599" y="-261607"/>
                            <a:ext cx="1187450" cy="461963"/>
                          </a:xfrm>
                          <a:prstGeom prst="rect">
                            <a:avLst/>
                          </a:prstGeom>
                        </p:spPr>
                      </p:pic>
                    </p:oleObj>
                  </mc:Fallback>
                </mc:AlternateContent>
              </a:graphicData>
            </a:graphic>
          </p:graphicFrame>
          <p:graphicFrame>
            <p:nvGraphicFramePr>
              <p:cNvPr id="36" name="Object 35"/>
              <p:cNvGraphicFramePr>
                <a:graphicFrameLocks noChangeAspect="1"/>
              </p:cNvGraphicFramePr>
              <p:nvPr/>
            </p:nvGraphicFramePr>
            <p:xfrm>
              <a:off x="1373186" y="1530465"/>
              <a:ext cx="1020764" cy="427037"/>
            </p:xfrm>
            <a:graphic>
              <a:graphicData uri="http://schemas.openxmlformats.org/presentationml/2006/ole">
                <mc:AlternateContent xmlns:mc="http://schemas.openxmlformats.org/markup-compatibility/2006">
                  <mc:Choice xmlns:v="urn:schemas-microsoft-com:vml" Requires="v">
                    <p:oleObj spid="_x0000_s5549246" name="Equation" r:id="rId26" imgW="393480" imgH="164880" progId="Equation.DSMT4">
                      <p:embed/>
                    </p:oleObj>
                  </mc:Choice>
                  <mc:Fallback>
                    <p:oleObj name="Equation" r:id="rId26" imgW="393480" imgH="164880" progId="Equation.DSMT4">
                      <p:embed/>
                      <p:pic>
                        <p:nvPicPr>
                          <p:cNvPr id="0" name=""/>
                          <p:cNvPicPr/>
                          <p:nvPr/>
                        </p:nvPicPr>
                        <p:blipFill>
                          <a:blip r:embed="rId27"/>
                          <a:stretch>
                            <a:fillRect/>
                          </a:stretch>
                        </p:blipFill>
                        <p:spPr>
                          <a:xfrm>
                            <a:off x="1373186" y="1530465"/>
                            <a:ext cx="1020764" cy="427037"/>
                          </a:xfrm>
                          <a:prstGeom prst="rect">
                            <a:avLst/>
                          </a:prstGeom>
                        </p:spPr>
                      </p:pic>
                    </p:oleObj>
                  </mc:Fallback>
                </mc:AlternateContent>
              </a:graphicData>
            </a:graphic>
          </p:graphicFrame>
        </p:grpSp>
        <p:graphicFrame>
          <p:nvGraphicFramePr>
            <p:cNvPr id="37" name="Object 36"/>
            <p:cNvGraphicFramePr>
              <a:graphicFrameLocks noChangeAspect="1"/>
            </p:cNvGraphicFramePr>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49247" name="Equation" r:id="rId28" imgW="355320" imgH="177480" progId="Equation.DSMT4">
                    <p:embed/>
                  </p:oleObj>
                </mc:Choice>
                <mc:Fallback>
                  <p:oleObj name="Equation" r:id="rId28"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405022" y="-892225"/>
            <a:ext cx="2511425" cy="796925"/>
          </p:xfrm>
          <a:graphic>
            <a:graphicData uri="http://schemas.openxmlformats.org/presentationml/2006/ole">
              <mc:AlternateContent xmlns:mc="http://schemas.openxmlformats.org/markup-compatibility/2006">
                <mc:Choice xmlns:v="urn:schemas-microsoft-com:vml" Requires="v">
                  <p:oleObj spid="_x0000_s5549248" name="Equation" r:id="rId29" imgW="799920" imgH="253800" progId="Equation.DSMT4">
                    <p:embed/>
                  </p:oleObj>
                </mc:Choice>
                <mc:Fallback>
                  <p:oleObj name="Equation" r:id="rId29" imgW="799920" imgH="253800" progId="Equation.DSMT4">
                    <p:embed/>
                    <p:pic>
                      <p:nvPicPr>
                        <p:cNvPr id="0" name=""/>
                        <p:cNvPicPr/>
                        <p:nvPr/>
                      </p:nvPicPr>
                      <p:blipFill>
                        <a:blip r:embed="rId30"/>
                        <a:stretch>
                          <a:fillRect/>
                        </a:stretch>
                      </p:blipFill>
                      <p:spPr>
                        <a:xfrm>
                          <a:off x="2405022" y="-892225"/>
                          <a:ext cx="2511425" cy="796925"/>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5504826" y="741275"/>
            <a:ext cx="2513013" cy="796925"/>
          </p:xfrm>
          <a:graphic>
            <a:graphicData uri="http://schemas.openxmlformats.org/presentationml/2006/ole">
              <mc:AlternateContent xmlns:mc="http://schemas.openxmlformats.org/markup-compatibility/2006">
                <mc:Choice xmlns:v="urn:schemas-microsoft-com:vml" Requires="v">
                  <p:oleObj spid="_x0000_s5549249" name="Equation" r:id="rId31" imgW="799920" imgH="253800" progId="Equation.DSMT4">
                    <p:embed/>
                  </p:oleObj>
                </mc:Choice>
                <mc:Fallback>
                  <p:oleObj name="Equation" r:id="rId31" imgW="799920" imgH="253800" progId="Equation.DSMT4">
                    <p:embed/>
                    <p:pic>
                      <p:nvPicPr>
                        <p:cNvPr id="0" name=""/>
                        <p:cNvPicPr/>
                        <p:nvPr/>
                      </p:nvPicPr>
                      <p:blipFill>
                        <a:blip r:embed="rId32"/>
                        <a:stretch>
                          <a:fillRect/>
                        </a:stretch>
                      </p:blipFill>
                      <p:spPr>
                        <a:xfrm>
                          <a:off x="5504826" y="741275"/>
                          <a:ext cx="2513013" cy="796925"/>
                        </a:xfrm>
                        <a:prstGeom prst="rect">
                          <a:avLst/>
                        </a:prstGeom>
                      </p:spPr>
                    </p:pic>
                  </p:oleObj>
                </mc:Fallback>
              </mc:AlternateContent>
            </a:graphicData>
          </a:graphic>
        </p:graphicFrame>
      </p:grpSp>
    </p:spTree>
    <p:extLst>
      <p:ext uri="{BB962C8B-B14F-4D97-AF65-F5344CB8AC3E}">
        <p14:creationId xmlns:p14="http://schemas.microsoft.com/office/powerpoint/2010/main" val="274660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520" y="2293346"/>
            <a:ext cx="5408571" cy="4289913"/>
            <a:chOff x="204226" y="1352190"/>
            <a:chExt cx="5408571" cy="4289913"/>
          </a:xfrm>
        </p:grpSpPr>
        <p:grpSp>
          <p:nvGrpSpPr>
            <p:cNvPr id="3" name="Group 2"/>
            <p:cNvGrpSpPr/>
            <p:nvPr/>
          </p:nvGrpSpPr>
          <p:grpSpPr>
            <a:xfrm>
              <a:off x="204226" y="1352190"/>
              <a:ext cx="5408571" cy="4289913"/>
              <a:chOff x="1451459" y="1095362"/>
              <a:chExt cx="6544371" cy="5190798"/>
            </a:xfrm>
          </p:grpSpPr>
          <p:grpSp>
            <p:nvGrpSpPr>
              <p:cNvPr id="2" name="Group 1"/>
              <p:cNvGrpSpPr/>
              <p:nvPr/>
            </p:nvGrpSpPr>
            <p:grpSpPr>
              <a:xfrm>
                <a:off x="4211960" y="3847583"/>
                <a:ext cx="3243603" cy="2214818"/>
                <a:chOff x="2162784" y="1120530"/>
                <a:chExt cx="5223854" cy="3566985"/>
              </a:xfrm>
            </p:grpSpPr>
            <p:grpSp>
              <p:nvGrpSpPr>
                <p:cNvPr id="13" name="Group 12"/>
                <p:cNvGrpSpPr/>
                <p:nvPr/>
              </p:nvGrpSpPr>
              <p:grpSpPr>
                <a:xfrm>
                  <a:off x="2162784" y="1120530"/>
                  <a:ext cx="5223854" cy="3566985"/>
                  <a:chOff x="2162784" y="1120530"/>
                  <a:chExt cx="5223854" cy="3566985"/>
                </a:xfrm>
              </p:grpSpPr>
              <p:sp>
                <p:nvSpPr>
                  <p:cNvPr id="4" name="Rectangle 3"/>
                  <p:cNvSpPr/>
                  <p:nvPr/>
                </p:nvSpPr>
                <p:spPr>
                  <a:xfrm>
                    <a:off x="3049251" y="2128554"/>
                    <a:ext cx="3024336" cy="255896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097543" y="1298761"/>
                    <a:ext cx="93252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61620" y="3108861"/>
                    <a:ext cx="988473" cy="5760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50247"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50248"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50249"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50250"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433633" y="1095362"/>
                <a:ext cx="3562197" cy="2712348"/>
                <a:chOff x="3071502" y="1114034"/>
                <a:chExt cx="4741281" cy="3971148"/>
              </a:xfrm>
            </p:grpSpPr>
            <p:sp>
              <p:nvSpPr>
                <p:cNvPr id="18" name="Rectangle 17"/>
                <p:cNvSpPr/>
                <p:nvPr/>
              </p:nvSpPr>
              <p:spPr>
                <a:xfrm>
                  <a:off x="3556233" y="2756880"/>
                  <a:ext cx="2272230" cy="2328302"/>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754137" y="1643054"/>
                  <a:ext cx="1634105"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96751" y="3515645"/>
                <a:ext cx="1094513" cy="483447"/>
              </p:xfrm>
              <a:graphic>
                <a:graphicData uri="http://schemas.openxmlformats.org/presentationml/2006/ole">
                  <mc:AlternateContent xmlns:mc="http://schemas.openxmlformats.org/markup-compatibility/2006">
                    <mc:Choice xmlns:v="urn:schemas-microsoft-com:vml" Requires="v">
                      <p:oleObj spid="_x0000_s5550251"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96751" y="3515645"/>
                              <a:ext cx="1094513" cy="483447"/>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3071502" y="1517611"/>
                <a:ext cx="1318488" cy="460204"/>
              </p:xfrm>
              <a:graphic>
                <a:graphicData uri="http://schemas.openxmlformats.org/presentationml/2006/ole">
                  <mc:AlternateContent xmlns:mc="http://schemas.openxmlformats.org/markup-compatibility/2006">
                    <mc:Choice xmlns:v="urn:schemas-microsoft-com:vml" Requires="v">
                      <p:oleObj spid="_x0000_s5550252"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3071502" y="1517611"/>
                              <a:ext cx="1318488" cy="460204"/>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6627411" y="2289811"/>
                <a:ext cx="1185372" cy="460202"/>
              </p:xfrm>
              <a:graphic>
                <a:graphicData uri="http://schemas.openxmlformats.org/presentationml/2006/ole">
                  <mc:AlternateContent xmlns:mc="http://schemas.openxmlformats.org/markup-compatibility/2006">
                    <mc:Choice xmlns:v="urn:schemas-microsoft-com:vml" Requires="v">
                      <p:oleObj spid="_x0000_s5550253"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627411" y="2289811"/>
                              <a:ext cx="1185372" cy="460202"/>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50254"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50255"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4580398" y="1685336"/>
              <a:ext cx="764449" cy="378390"/>
            </p:xfrm>
            <a:graphic>
              <a:graphicData uri="http://schemas.openxmlformats.org/presentationml/2006/ole">
                <mc:AlternateContent xmlns:mc="http://schemas.openxmlformats.org/markup-compatibility/2006">
                  <mc:Choice xmlns:v="urn:schemas-microsoft-com:vml" Requires="v">
                    <p:oleObj spid="_x0000_s5550256"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4580398" y="1685336"/>
                            <a:ext cx="764449" cy="378390"/>
                          </a:xfrm>
                          <a:prstGeom prst="rect">
                            <a:avLst/>
                          </a:prstGeom>
                        </p:spPr>
                      </p:pic>
                    </p:oleObj>
                  </mc:Fallback>
                </mc:AlternateContent>
              </a:graphicData>
            </a:graphic>
          </p:graphicFrame>
        </p:grpSp>
        <p:graphicFrame>
          <p:nvGraphicFramePr>
            <p:cNvPr id="37" name="Object 36"/>
            <p:cNvGraphicFramePr>
              <a:graphicFrameLocks noChangeAspect="1"/>
            </p:cNvGraphicFramePr>
            <p:nvPr>
              <p:extLst/>
            </p:nvPr>
          </p:nvGraphicFramePr>
          <p:xfrm>
            <a:off x="4928897" y="2303833"/>
            <a:ext cx="631776" cy="312719"/>
          </p:xfrm>
          <a:graphic>
            <a:graphicData uri="http://schemas.openxmlformats.org/presentationml/2006/ole">
              <mc:AlternateContent xmlns:mc="http://schemas.openxmlformats.org/markup-compatibility/2006">
                <mc:Choice xmlns:v="urn:schemas-microsoft-com:vml" Requires="v">
                  <p:oleObj spid="_x0000_s5550257" name="Equation" r:id="rId23" imgW="355320" imgH="177480" progId="Equation.DSMT4">
                    <p:embed/>
                  </p:oleObj>
                </mc:Choice>
                <mc:Fallback>
                  <p:oleObj name="Equation" r:id="rId23" imgW="355320" imgH="177480" progId="Equation.DSMT4">
                    <p:embed/>
                    <p:pic>
                      <p:nvPicPr>
                        <p:cNvPr id="0" name=""/>
                        <p:cNvPicPr/>
                        <p:nvPr/>
                      </p:nvPicPr>
                      <p:blipFill>
                        <a:blip r:embed="rId22"/>
                        <a:stretch>
                          <a:fillRect/>
                        </a:stretch>
                      </p:blipFill>
                      <p:spPr>
                        <a:xfrm>
                          <a:off x="4928897" y="2303833"/>
                          <a:ext cx="631776" cy="312719"/>
                        </a:xfrm>
                        <a:prstGeom prst="rect">
                          <a:avLst/>
                        </a:prstGeom>
                      </p:spPr>
                    </p:pic>
                  </p:oleObj>
                </mc:Fallback>
              </mc:AlternateContent>
            </a:graphicData>
          </a:graphic>
        </p:graphicFrame>
      </p:grpSp>
      <p:sp>
        <p:nvSpPr>
          <p:cNvPr id="14" name="Bent Arrow 13"/>
          <p:cNvSpPr/>
          <p:nvPr/>
        </p:nvSpPr>
        <p:spPr>
          <a:xfrm rot="5400000" flipH="1">
            <a:off x="3925373" y="2806768"/>
            <a:ext cx="1597032" cy="560318"/>
          </a:xfrm>
          <a:prstGeom prst="bentArrow">
            <a:avLst>
              <a:gd name="adj1" fmla="val 25000"/>
              <a:gd name="adj2" fmla="val 25000"/>
              <a:gd name="adj3" fmla="val 33346"/>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3002202" y="1277771"/>
            <a:ext cx="2289878" cy="10106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92080" y="1628800"/>
            <a:ext cx="411747" cy="28803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724128" y="677920"/>
            <a:ext cx="1859728" cy="1643055"/>
            <a:chOff x="3170690" y="1070202"/>
            <a:chExt cx="4385141" cy="3874241"/>
          </a:xfrm>
        </p:grpSpPr>
        <p:sp>
          <p:nvSpPr>
            <p:cNvPr id="40" name="Rectangle 39"/>
            <p:cNvSpPr/>
            <p:nvPr/>
          </p:nvSpPr>
          <p:spPr>
            <a:xfrm>
              <a:off x="3170690" y="2129583"/>
              <a:ext cx="2749397" cy="281486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3950675" y="1308964"/>
              <a:ext cx="1053588"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5998864" y="3140968"/>
              <a:ext cx="1556967"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extLst/>
            </p:nvPr>
          </p:nvGraphicFramePr>
          <p:xfrm>
            <a:off x="3756316" y="3001635"/>
            <a:ext cx="1633977" cy="816984"/>
          </p:xfrm>
          <a:graphic>
            <a:graphicData uri="http://schemas.openxmlformats.org/presentationml/2006/ole">
              <mc:AlternateContent xmlns:mc="http://schemas.openxmlformats.org/markup-compatibility/2006">
                <mc:Choice xmlns:v="urn:schemas-microsoft-com:vml" Requires="v">
                  <p:oleObj spid="_x0000_s5550258" name="Equation" r:id="rId24" imgW="355320" imgH="177480" progId="Equation.DSMT4">
                    <p:embed/>
                  </p:oleObj>
                </mc:Choice>
                <mc:Fallback>
                  <p:oleObj name="Equation" r:id="rId24" imgW="355320" imgH="177480" progId="Equation.DSMT4">
                    <p:embed/>
                    <p:pic>
                      <p:nvPicPr>
                        <p:cNvPr id="0" name=""/>
                        <p:cNvPicPr/>
                        <p:nvPr/>
                      </p:nvPicPr>
                      <p:blipFill>
                        <a:blip r:embed="rId4"/>
                        <a:stretch>
                          <a:fillRect/>
                        </a:stretch>
                      </p:blipFill>
                      <p:spPr>
                        <a:xfrm>
                          <a:off x="3756316" y="3001635"/>
                          <a:ext cx="1633977" cy="816984"/>
                        </a:xfrm>
                        <a:prstGeom prst="rect">
                          <a:avLst/>
                        </a:prstGeom>
                      </p:spPr>
                    </p:pic>
                  </p:oleObj>
                </mc:Fallback>
              </mc:AlternateContent>
            </a:graphicData>
          </a:graphic>
        </p:graphicFrame>
        <p:graphicFrame>
          <p:nvGraphicFramePr>
            <p:cNvPr id="45" name="Object 44"/>
            <p:cNvGraphicFramePr>
              <a:graphicFrameLocks noChangeAspect="1"/>
            </p:cNvGraphicFramePr>
            <p:nvPr>
              <p:extLst/>
            </p:nvPr>
          </p:nvGraphicFramePr>
          <p:xfrm>
            <a:off x="4868601" y="1395024"/>
            <a:ext cx="1436818" cy="558976"/>
          </p:xfrm>
          <a:graphic>
            <a:graphicData uri="http://schemas.openxmlformats.org/presentationml/2006/ole">
              <mc:AlternateContent xmlns:mc="http://schemas.openxmlformats.org/markup-compatibility/2006">
                <mc:Choice xmlns:v="urn:schemas-microsoft-com:vml" Requires="v">
                  <p:oleObj spid="_x0000_s5550259" name="Equation" r:id="rId25" imgW="457200" imgH="177480" progId="Equation.DSMT4">
                    <p:embed/>
                  </p:oleObj>
                </mc:Choice>
                <mc:Fallback>
                  <p:oleObj name="Equation" r:id="rId25" imgW="457200" imgH="177480" progId="Equation.DSMT4">
                    <p:embed/>
                    <p:pic>
                      <p:nvPicPr>
                        <p:cNvPr id="0" name=""/>
                        <p:cNvPicPr/>
                        <p:nvPr/>
                      </p:nvPicPr>
                      <p:blipFill>
                        <a:blip r:embed="rId26"/>
                        <a:stretch>
                          <a:fillRect/>
                        </a:stretch>
                      </p:blipFill>
                      <p:spPr>
                        <a:xfrm>
                          <a:off x="4868601" y="1395024"/>
                          <a:ext cx="1436818" cy="558976"/>
                        </a:xfrm>
                        <a:prstGeom prst="rect">
                          <a:avLst/>
                        </a:prstGeom>
                      </p:spPr>
                    </p:pic>
                  </p:oleObj>
                </mc:Fallback>
              </mc:AlternateContent>
            </a:graphicData>
          </a:graphic>
        </p:graphicFrame>
        <p:graphicFrame>
          <p:nvGraphicFramePr>
            <p:cNvPr id="46" name="Object 45"/>
            <p:cNvGraphicFramePr>
              <a:graphicFrameLocks noChangeAspect="1"/>
            </p:cNvGraphicFramePr>
            <p:nvPr>
              <p:extLst/>
            </p:nvPr>
          </p:nvGraphicFramePr>
          <p:xfrm>
            <a:off x="6180346" y="3814358"/>
            <a:ext cx="1235121" cy="516716"/>
          </p:xfrm>
          <a:graphic>
            <a:graphicData uri="http://schemas.openxmlformats.org/presentationml/2006/ole">
              <mc:AlternateContent xmlns:mc="http://schemas.openxmlformats.org/markup-compatibility/2006">
                <mc:Choice xmlns:v="urn:schemas-microsoft-com:vml" Requires="v">
                  <p:oleObj spid="_x0000_s5550260" name="Equation" r:id="rId27" imgW="393480" imgH="164880" progId="Equation.DSMT4">
                    <p:embed/>
                  </p:oleObj>
                </mc:Choice>
                <mc:Fallback>
                  <p:oleObj name="Equation" r:id="rId27" imgW="393480" imgH="164880" progId="Equation.DSMT4">
                    <p:embed/>
                    <p:pic>
                      <p:nvPicPr>
                        <p:cNvPr id="0" name=""/>
                        <p:cNvPicPr/>
                        <p:nvPr/>
                      </p:nvPicPr>
                      <p:blipFill>
                        <a:blip r:embed="rId28"/>
                        <a:stretch>
                          <a:fillRect/>
                        </a:stretch>
                      </p:blipFill>
                      <p:spPr>
                        <a:xfrm>
                          <a:off x="6180346" y="3814358"/>
                          <a:ext cx="1235121" cy="516716"/>
                        </a:xfrm>
                        <a:prstGeom prst="rect">
                          <a:avLst/>
                        </a:prstGeom>
                      </p:spPr>
                    </p:pic>
                  </p:oleObj>
                </mc:Fallback>
              </mc:AlternateContent>
            </a:graphicData>
          </a:graphic>
        </p:graphicFrame>
      </p:grpSp>
      <p:graphicFrame>
        <p:nvGraphicFramePr>
          <p:cNvPr id="30" name="Object 29"/>
          <p:cNvGraphicFramePr>
            <a:graphicFrameLocks noChangeAspect="1"/>
          </p:cNvGraphicFramePr>
          <p:nvPr>
            <p:extLst/>
          </p:nvPr>
        </p:nvGraphicFramePr>
        <p:xfrm>
          <a:off x="3367727" y="1591392"/>
          <a:ext cx="1708329" cy="397448"/>
        </p:xfrm>
        <a:graphic>
          <a:graphicData uri="http://schemas.openxmlformats.org/presentationml/2006/ole">
            <mc:AlternateContent xmlns:mc="http://schemas.openxmlformats.org/markup-compatibility/2006">
              <mc:Choice xmlns:v="urn:schemas-microsoft-com:vml" Requires="v">
                <p:oleObj spid="_x0000_s5550261" name="Equation" r:id="rId29" imgW="876240" imgH="203040" progId="Equation.DSMT4">
                  <p:embed/>
                </p:oleObj>
              </mc:Choice>
              <mc:Fallback>
                <p:oleObj name="Equation" r:id="rId29" imgW="876240" imgH="203040" progId="Equation.DSMT4">
                  <p:embed/>
                  <p:pic>
                    <p:nvPicPr>
                      <p:cNvPr id="0" name=""/>
                      <p:cNvPicPr/>
                      <p:nvPr/>
                    </p:nvPicPr>
                    <p:blipFill>
                      <a:blip r:embed="rId30"/>
                      <a:stretch>
                        <a:fillRect/>
                      </a:stretch>
                    </p:blipFill>
                    <p:spPr>
                      <a:xfrm>
                        <a:off x="3367727" y="1591392"/>
                        <a:ext cx="1708329" cy="397448"/>
                      </a:xfrm>
                      <a:prstGeom prst="rect">
                        <a:avLst/>
                      </a:prstGeom>
                    </p:spPr>
                  </p:pic>
                </p:oleObj>
              </mc:Fallback>
            </mc:AlternateContent>
          </a:graphicData>
        </a:graphic>
      </p:graphicFrame>
    </p:spTree>
    <p:extLst>
      <p:ext uri="{BB962C8B-B14F-4D97-AF65-F5344CB8AC3E}">
        <p14:creationId xmlns:p14="http://schemas.microsoft.com/office/powerpoint/2010/main" val="69401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520" y="2293346"/>
            <a:ext cx="5408571" cy="4289913"/>
            <a:chOff x="204226" y="1352190"/>
            <a:chExt cx="5408571" cy="4289913"/>
          </a:xfrm>
        </p:grpSpPr>
        <p:grpSp>
          <p:nvGrpSpPr>
            <p:cNvPr id="3" name="Group 2"/>
            <p:cNvGrpSpPr/>
            <p:nvPr/>
          </p:nvGrpSpPr>
          <p:grpSpPr>
            <a:xfrm>
              <a:off x="204226" y="1352190"/>
              <a:ext cx="5408571" cy="4289913"/>
              <a:chOff x="1451459" y="1095362"/>
              <a:chExt cx="6544371" cy="5190798"/>
            </a:xfrm>
          </p:grpSpPr>
          <p:grpSp>
            <p:nvGrpSpPr>
              <p:cNvPr id="2" name="Group 1"/>
              <p:cNvGrpSpPr/>
              <p:nvPr/>
            </p:nvGrpSpPr>
            <p:grpSpPr>
              <a:xfrm>
                <a:off x="4211960" y="3847583"/>
                <a:ext cx="3243603" cy="2214818"/>
                <a:chOff x="2162784" y="1120530"/>
                <a:chExt cx="5223854" cy="3566985"/>
              </a:xfrm>
            </p:grpSpPr>
            <p:grpSp>
              <p:nvGrpSpPr>
                <p:cNvPr id="13" name="Group 12"/>
                <p:cNvGrpSpPr/>
                <p:nvPr/>
              </p:nvGrpSpPr>
              <p:grpSpPr>
                <a:xfrm>
                  <a:off x="2162784" y="1120530"/>
                  <a:ext cx="5223854" cy="3566985"/>
                  <a:chOff x="2162784" y="1120530"/>
                  <a:chExt cx="5223854" cy="3566985"/>
                </a:xfrm>
              </p:grpSpPr>
              <p:sp>
                <p:nvSpPr>
                  <p:cNvPr id="4" name="Rectangle 3"/>
                  <p:cNvSpPr/>
                  <p:nvPr/>
                </p:nvSpPr>
                <p:spPr>
                  <a:xfrm>
                    <a:off x="3049251" y="2128554"/>
                    <a:ext cx="3024336" cy="255896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097543" y="1298761"/>
                    <a:ext cx="93252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61620" y="3108861"/>
                    <a:ext cx="988473" cy="5760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51282"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51283"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51284"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51285"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433633" y="1095362"/>
                <a:ext cx="3562197" cy="2712348"/>
                <a:chOff x="3071502" y="1114034"/>
                <a:chExt cx="4741281" cy="3971148"/>
              </a:xfrm>
            </p:grpSpPr>
            <p:sp>
              <p:nvSpPr>
                <p:cNvPr id="18" name="Rectangle 17"/>
                <p:cNvSpPr/>
                <p:nvPr/>
              </p:nvSpPr>
              <p:spPr>
                <a:xfrm>
                  <a:off x="3556233" y="2756880"/>
                  <a:ext cx="2272230" cy="2328302"/>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754137" y="1643054"/>
                  <a:ext cx="1634105"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96751" y="3515645"/>
                <a:ext cx="1094513" cy="483447"/>
              </p:xfrm>
              <a:graphic>
                <a:graphicData uri="http://schemas.openxmlformats.org/presentationml/2006/ole">
                  <mc:AlternateContent xmlns:mc="http://schemas.openxmlformats.org/markup-compatibility/2006">
                    <mc:Choice xmlns:v="urn:schemas-microsoft-com:vml" Requires="v">
                      <p:oleObj spid="_x0000_s5551286"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96751" y="3515645"/>
                              <a:ext cx="1094513" cy="483447"/>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3071502" y="1517611"/>
                <a:ext cx="1318488" cy="460204"/>
              </p:xfrm>
              <a:graphic>
                <a:graphicData uri="http://schemas.openxmlformats.org/presentationml/2006/ole">
                  <mc:AlternateContent xmlns:mc="http://schemas.openxmlformats.org/markup-compatibility/2006">
                    <mc:Choice xmlns:v="urn:schemas-microsoft-com:vml" Requires="v">
                      <p:oleObj spid="_x0000_s5551287"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3071502" y="1517611"/>
                              <a:ext cx="1318488" cy="460204"/>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6627411" y="2289811"/>
                <a:ext cx="1185372" cy="460202"/>
              </p:xfrm>
              <a:graphic>
                <a:graphicData uri="http://schemas.openxmlformats.org/presentationml/2006/ole">
                  <mc:AlternateContent xmlns:mc="http://schemas.openxmlformats.org/markup-compatibility/2006">
                    <mc:Choice xmlns:v="urn:schemas-microsoft-com:vml" Requires="v">
                      <p:oleObj spid="_x0000_s5551288"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627411" y="2289811"/>
                              <a:ext cx="1185372" cy="460202"/>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51289"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51290"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4580398" y="1685336"/>
              <a:ext cx="764449" cy="378390"/>
            </p:xfrm>
            <a:graphic>
              <a:graphicData uri="http://schemas.openxmlformats.org/presentationml/2006/ole">
                <mc:AlternateContent xmlns:mc="http://schemas.openxmlformats.org/markup-compatibility/2006">
                  <mc:Choice xmlns:v="urn:schemas-microsoft-com:vml" Requires="v">
                    <p:oleObj spid="_x0000_s5551291"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4580398" y="1685336"/>
                            <a:ext cx="764449" cy="378390"/>
                          </a:xfrm>
                          <a:prstGeom prst="rect">
                            <a:avLst/>
                          </a:prstGeom>
                        </p:spPr>
                      </p:pic>
                    </p:oleObj>
                  </mc:Fallback>
                </mc:AlternateContent>
              </a:graphicData>
            </a:graphic>
          </p:graphicFrame>
        </p:grpSp>
        <p:graphicFrame>
          <p:nvGraphicFramePr>
            <p:cNvPr id="37" name="Object 36"/>
            <p:cNvGraphicFramePr>
              <a:graphicFrameLocks noChangeAspect="1"/>
            </p:cNvGraphicFramePr>
            <p:nvPr>
              <p:extLst/>
            </p:nvPr>
          </p:nvGraphicFramePr>
          <p:xfrm>
            <a:off x="4928897" y="2303833"/>
            <a:ext cx="631776" cy="312719"/>
          </p:xfrm>
          <a:graphic>
            <a:graphicData uri="http://schemas.openxmlformats.org/presentationml/2006/ole">
              <mc:AlternateContent xmlns:mc="http://schemas.openxmlformats.org/markup-compatibility/2006">
                <mc:Choice xmlns:v="urn:schemas-microsoft-com:vml" Requires="v">
                  <p:oleObj spid="_x0000_s5551292" name="Equation" r:id="rId23" imgW="355320" imgH="177480" progId="Equation.DSMT4">
                    <p:embed/>
                  </p:oleObj>
                </mc:Choice>
                <mc:Fallback>
                  <p:oleObj name="Equation" r:id="rId23" imgW="355320" imgH="177480" progId="Equation.DSMT4">
                    <p:embed/>
                    <p:pic>
                      <p:nvPicPr>
                        <p:cNvPr id="0" name=""/>
                        <p:cNvPicPr/>
                        <p:nvPr/>
                      </p:nvPicPr>
                      <p:blipFill>
                        <a:blip r:embed="rId22"/>
                        <a:stretch>
                          <a:fillRect/>
                        </a:stretch>
                      </p:blipFill>
                      <p:spPr>
                        <a:xfrm>
                          <a:off x="4928897" y="2303833"/>
                          <a:ext cx="631776" cy="312719"/>
                        </a:xfrm>
                        <a:prstGeom prst="rect">
                          <a:avLst/>
                        </a:prstGeom>
                      </p:spPr>
                    </p:pic>
                  </p:oleObj>
                </mc:Fallback>
              </mc:AlternateContent>
            </a:graphicData>
          </a:graphic>
        </p:graphicFrame>
      </p:grpSp>
      <p:sp>
        <p:nvSpPr>
          <p:cNvPr id="14" name="Bent Arrow 13"/>
          <p:cNvSpPr/>
          <p:nvPr/>
        </p:nvSpPr>
        <p:spPr>
          <a:xfrm rot="5400000" flipH="1">
            <a:off x="3925373" y="2806768"/>
            <a:ext cx="1597032" cy="560318"/>
          </a:xfrm>
          <a:prstGeom prst="bentArrow">
            <a:avLst>
              <a:gd name="adj1" fmla="val 25000"/>
              <a:gd name="adj2" fmla="val 25000"/>
              <a:gd name="adj3" fmla="val 33346"/>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3002202" y="1277771"/>
            <a:ext cx="2289878" cy="10106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92080" y="1628800"/>
            <a:ext cx="411747" cy="28803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724128" y="677920"/>
            <a:ext cx="1859728" cy="1643055"/>
            <a:chOff x="3170690" y="1070202"/>
            <a:chExt cx="4385141" cy="3874241"/>
          </a:xfrm>
        </p:grpSpPr>
        <p:sp>
          <p:nvSpPr>
            <p:cNvPr id="40" name="Rectangle 39"/>
            <p:cNvSpPr/>
            <p:nvPr/>
          </p:nvSpPr>
          <p:spPr>
            <a:xfrm>
              <a:off x="3170690" y="2129583"/>
              <a:ext cx="2749397" cy="281486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3950675" y="1308964"/>
              <a:ext cx="1053588"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5998864" y="3140968"/>
              <a:ext cx="1556967"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extLst/>
            </p:nvPr>
          </p:nvGraphicFramePr>
          <p:xfrm>
            <a:off x="3756316" y="3001635"/>
            <a:ext cx="1633977" cy="816984"/>
          </p:xfrm>
          <a:graphic>
            <a:graphicData uri="http://schemas.openxmlformats.org/presentationml/2006/ole">
              <mc:AlternateContent xmlns:mc="http://schemas.openxmlformats.org/markup-compatibility/2006">
                <mc:Choice xmlns:v="urn:schemas-microsoft-com:vml" Requires="v">
                  <p:oleObj spid="_x0000_s5551293" name="Equation" r:id="rId24" imgW="355320" imgH="177480" progId="Equation.DSMT4">
                    <p:embed/>
                  </p:oleObj>
                </mc:Choice>
                <mc:Fallback>
                  <p:oleObj name="Equation" r:id="rId24" imgW="355320" imgH="177480" progId="Equation.DSMT4">
                    <p:embed/>
                    <p:pic>
                      <p:nvPicPr>
                        <p:cNvPr id="0" name=""/>
                        <p:cNvPicPr/>
                        <p:nvPr/>
                      </p:nvPicPr>
                      <p:blipFill>
                        <a:blip r:embed="rId4"/>
                        <a:stretch>
                          <a:fillRect/>
                        </a:stretch>
                      </p:blipFill>
                      <p:spPr>
                        <a:xfrm>
                          <a:off x="3756316" y="3001635"/>
                          <a:ext cx="1633977" cy="816984"/>
                        </a:xfrm>
                        <a:prstGeom prst="rect">
                          <a:avLst/>
                        </a:prstGeom>
                      </p:spPr>
                    </p:pic>
                  </p:oleObj>
                </mc:Fallback>
              </mc:AlternateContent>
            </a:graphicData>
          </a:graphic>
        </p:graphicFrame>
        <p:graphicFrame>
          <p:nvGraphicFramePr>
            <p:cNvPr id="45" name="Object 44"/>
            <p:cNvGraphicFramePr>
              <a:graphicFrameLocks noChangeAspect="1"/>
            </p:cNvGraphicFramePr>
            <p:nvPr>
              <p:extLst/>
            </p:nvPr>
          </p:nvGraphicFramePr>
          <p:xfrm>
            <a:off x="4868601" y="1395024"/>
            <a:ext cx="1436818" cy="558976"/>
          </p:xfrm>
          <a:graphic>
            <a:graphicData uri="http://schemas.openxmlformats.org/presentationml/2006/ole">
              <mc:AlternateContent xmlns:mc="http://schemas.openxmlformats.org/markup-compatibility/2006">
                <mc:Choice xmlns:v="urn:schemas-microsoft-com:vml" Requires="v">
                  <p:oleObj spid="_x0000_s5551294" name="Equation" r:id="rId25" imgW="457200" imgH="177480" progId="Equation.DSMT4">
                    <p:embed/>
                  </p:oleObj>
                </mc:Choice>
                <mc:Fallback>
                  <p:oleObj name="Equation" r:id="rId25" imgW="457200" imgH="177480" progId="Equation.DSMT4">
                    <p:embed/>
                    <p:pic>
                      <p:nvPicPr>
                        <p:cNvPr id="0" name=""/>
                        <p:cNvPicPr/>
                        <p:nvPr/>
                      </p:nvPicPr>
                      <p:blipFill>
                        <a:blip r:embed="rId26"/>
                        <a:stretch>
                          <a:fillRect/>
                        </a:stretch>
                      </p:blipFill>
                      <p:spPr>
                        <a:xfrm>
                          <a:off x="4868601" y="1395024"/>
                          <a:ext cx="1436818" cy="558976"/>
                        </a:xfrm>
                        <a:prstGeom prst="rect">
                          <a:avLst/>
                        </a:prstGeom>
                      </p:spPr>
                    </p:pic>
                  </p:oleObj>
                </mc:Fallback>
              </mc:AlternateContent>
            </a:graphicData>
          </a:graphic>
        </p:graphicFrame>
        <p:graphicFrame>
          <p:nvGraphicFramePr>
            <p:cNvPr id="46" name="Object 45"/>
            <p:cNvGraphicFramePr>
              <a:graphicFrameLocks noChangeAspect="1"/>
            </p:cNvGraphicFramePr>
            <p:nvPr>
              <p:extLst/>
            </p:nvPr>
          </p:nvGraphicFramePr>
          <p:xfrm>
            <a:off x="6180346" y="3814358"/>
            <a:ext cx="1235121" cy="516716"/>
          </p:xfrm>
          <a:graphic>
            <a:graphicData uri="http://schemas.openxmlformats.org/presentationml/2006/ole">
              <mc:AlternateContent xmlns:mc="http://schemas.openxmlformats.org/markup-compatibility/2006">
                <mc:Choice xmlns:v="urn:schemas-microsoft-com:vml" Requires="v">
                  <p:oleObj spid="_x0000_s5551295" name="Equation" r:id="rId27" imgW="393480" imgH="164880" progId="Equation.DSMT4">
                    <p:embed/>
                  </p:oleObj>
                </mc:Choice>
                <mc:Fallback>
                  <p:oleObj name="Equation" r:id="rId27" imgW="393480" imgH="164880" progId="Equation.DSMT4">
                    <p:embed/>
                    <p:pic>
                      <p:nvPicPr>
                        <p:cNvPr id="0" name=""/>
                        <p:cNvPicPr/>
                        <p:nvPr/>
                      </p:nvPicPr>
                      <p:blipFill>
                        <a:blip r:embed="rId28"/>
                        <a:stretch>
                          <a:fillRect/>
                        </a:stretch>
                      </p:blipFill>
                      <p:spPr>
                        <a:xfrm>
                          <a:off x="6180346" y="3814358"/>
                          <a:ext cx="1235121" cy="516716"/>
                        </a:xfrm>
                        <a:prstGeom prst="rect">
                          <a:avLst/>
                        </a:prstGeom>
                      </p:spPr>
                    </p:pic>
                  </p:oleObj>
                </mc:Fallback>
              </mc:AlternateContent>
            </a:graphicData>
          </a:graphic>
        </p:graphicFrame>
      </p:grpSp>
      <p:graphicFrame>
        <p:nvGraphicFramePr>
          <p:cNvPr id="30" name="Object 29"/>
          <p:cNvGraphicFramePr>
            <a:graphicFrameLocks noChangeAspect="1"/>
          </p:cNvGraphicFramePr>
          <p:nvPr>
            <p:extLst/>
          </p:nvPr>
        </p:nvGraphicFramePr>
        <p:xfrm>
          <a:off x="3367727" y="1591392"/>
          <a:ext cx="1708329" cy="397448"/>
        </p:xfrm>
        <a:graphic>
          <a:graphicData uri="http://schemas.openxmlformats.org/presentationml/2006/ole">
            <mc:AlternateContent xmlns:mc="http://schemas.openxmlformats.org/markup-compatibility/2006">
              <mc:Choice xmlns:v="urn:schemas-microsoft-com:vml" Requires="v">
                <p:oleObj spid="_x0000_s5551296" name="Equation" r:id="rId29" imgW="876240" imgH="203040" progId="Equation.DSMT4">
                  <p:embed/>
                </p:oleObj>
              </mc:Choice>
              <mc:Fallback>
                <p:oleObj name="Equation" r:id="rId29" imgW="876240" imgH="203040" progId="Equation.DSMT4">
                  <p:embed/>
                  <p:pic>
                    <p:nvPicPr>
                      <p:cNvPr id="0" name=""/>
                      <p:cNvPicPr/>
                      <p:nvPr/>
                    </p:nvPicPr>
                    <p:blipFill>
                      <a:blip r:embed="rId30"/>
                      <a:stretch>
                        <a:fillRect/>
                      </a:stretch>
                    </p:blipFill>
                    <p:spPr>
                      <a:xfrm>
                        <a:off x="3367727" y="1591392"/>
                        <a:ext cx="1708329" cy="397448"/>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5364088" y="39401"/>
          <a:ext cx="1807164" cy="573539"/>
        </p:xfrm>
        <a:graphic>
          <a:graphicData uri="http://schemas.openxmlformats.org/presentationml/2006/ole">
            <mc:AlternateContent xmlns:mc="http://schemas.openxmlformats.org/markup-compatibility/2006">
              <mc:Choice xmlns:v="urn:schemas-microsoft-com:vml" Requires="v">
                <p:oleObj spid="_x0000_s5551297" name="Equation" r:id="rId31" imgW="876240" imgH="253800" progId="Equation.DSMT4">
                  <p:embed/>
                </p:oleObj>
              </mc:Choice>
              <mc:Fallback>
                <p:oleObj name="Equation" r:id="rId31" imgW="876240" imgH="253800" progId="Equation.DSMT4">
                  <p:embed/>
                  <p:pic>
                    <p:nvPicPr>
                      <p:cNvPr id="0" name=""/>
                      <p:cNvPicPr/>
                      <p:nvPr/>
                    </p:nvPicPr>
                    <p:blipFill>
                      <a:blip r:embed="rId32"/>
                      <a:stretch>
                        <a:fillRect/>
                      </a:stretch>
                    </p:blipFill>
                    <p:spPr>
                      <a:xfrm>
                        <a:off x="5364088" y="39401"/>
                        <a:ext cx="1807164" cy="573539"/>
                      </a:xfrm>
                      <a:prstGeom prst="rect">
                        <a:avLst/>
                      </a:prstGeom>
                    </p:spPr>
                  </p:pic>
                </p:oleObj>
              </mc:Fallback>
            </mc:AlternateContent>
          </a:graphicData>
        </a:graphic>
      </p:graphicFrame>
    </p:spTree>
    <p:extLst>
      <p:ext uri="{BB962C8B-B14F-4D97-AF65-F5344CB8AC3E}">
        <p14:creationId xmlns:p14="http://schemas.microsoft.com/office/powerpoint/2010/main" val="422144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382325" y="1628800"/>
            <a:ext cx="8395072" cy="14013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 7</a:t>
            </a:r>
            <a:endParaRPr lang="es-MX" sz="3600" i="1" kern="10" baseline="-2500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154311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520" y="2293346"/>
            <a:ext cx="5408571" cy="4289913"/>
            <a:chOff x="204226" y="1352190"/>
            <a:chExt cx="5408571" cy="4289913"/>
          </a:xfrm>
        </p:grpSpPr>
        <p:grpSp>
          <p:nvGrpSpPr>
            <p:cNvPr id="3" name="Group 2"/>
            <p:cNvGrpSpPr/>
            <p:nvPr/>
          </p:nvGrpSpPr>
          <p:grpSpPr>
            <a:xfrm>
              <a:off x="204226" y="1352190"/>
              <a:ext cx="5408571" cy="4289913"/>
              <a:chOff x="1451459" y="1095362"/>
              <a:chExt cx="6544371" cy="5190798"/>
            </a:xfrm>
          </p:grpSpPr>
          <p:grpSp>
            <p:nvGrpSpPr>
              <p:cNvPr id="2" name="Group 1"/>
              <p:cNvGrpSpPr/>
              <p:nvPr/>
            </p:nvGrpSpPr>
            <p:grpSpPr>
              <a:xfrm>
                <a:off x="4211960" y="3847583"/>
                <a:ext cx="3243603" cy="2214818"/>
                <a:chOff x="2162784" y="1120530"/>
                <a:chExt cx="5223854" cy="3566985"/>
              </a:xfrm>
            </p:grpSpPr>
            <p:grpSp>
              <p:nvGrpSpPr>
                <p:cNvPr id="13" name="Group 12"/>
                <p:cNvGrpSpPr/>
                <p:nvPr/>
              </p:nvGrpSpPr>
              <p:grpSpPr>
                <a:xfrm>
                  <a:off x="2162784" y="1120530"/>
                  <a:ext cx="5223854" cy="3566985"/>
                  <a:chOff x="2162784" y="1120530"/>
                  <a:chExt cx="5223854" cy="3566985"/>
                </a:xfrm>
              </p:grpSpPr>
              <p:sp>
                <p:nvSpPr>
                  <p:cNvPr id="4" name="Rectangle 3"/>
                  <p:cNvSpPr/>
                  <p:nvPr/>
                </p:nvSpPr>
                <p:spPr>
                  <a:xfrm>
                    <a:off x="3049251" y="2128554"/>
                    <a:ext cx="3024336" cy="255896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097543" y="1298761"/>
                    <a:ext cx="93252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61620" y="3108861"/>
                    <a:ext cx="988473" cy="5760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52306"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52307"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52308"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52309"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433633" y="1095362"/>
                <a:ext cx="3562197" cy="2712348"/>
                <a:chOff x="3071502" y="1114034"/>
                <a:chExt cx="4741281" cy="3971148"/>
              </a:xfrm>
            </p:grpSpPr>
            <p:sp>
              <p:nvSpPr>
                <p:cNvPr id="18" name="Rectangle 17"/>
                <p:cNvSpPr/>
                <p:nvPr/>
              </p:nvSpPr>
              <p:spPr>
                <a:xfrm>
                  <a:off x="3556233" y="2756880"/>
                  <a:ext cx="2272230" cy="2328302"/>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754137" y="1643054"/>
                  <a:ext cx="1634105"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96751" y="3515645"/>
                <a:ext cx="1094513" cy="483447"/>
              </p:xfrm>
              <a:graphic>
                <a:graphicData uri="http://schemas.openxmlformats.org/presentationml/2006/ole">
                  <mc:AlternateContent xmlns:mc="http://schemas.openxmlformats.org/markup-compatibility/2006">
                    <mc:Choice xmlns:v="urn:schemas-microsoft-com:vml" Requires="v">
                      <p:oleObj spid="_x0000_s5552310"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96751" y="3515645"/>
                              <a:ext cx="1094513" cy="483447"/>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3071502" y="1517611"/>
                <a:ext cx="1318488" cy="460204"/>
              </p:xfrm>
              <a:graphic>
                <a:graphicData uri="http://schemas.openxmlformats.org/presentationml/2006/ole">
                  <mc:AlternateContent xmlns:mc="http://schemas.openxmlformats.org/markup-compatibility/2006">
                    <mc:Choice xmlns:v="urn:schemas-microsoft-com:vml" Requires="v">
                      <p:oleObj spid="_x0000_s5552311"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3071502" y="1517611"/>
                              <a:ext cx="1318488" cy="460204"/>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6627411" y="2289811"/>
                <a:ext cx="1185372" cy="460202"/>
              </p:xfrm>
              <a:graphic>
                <a:graphicData uri="http://schemas.openxmlformats.org/presentationml/2006/ole">
                  <mc:AlternateContent xmlns:mc="http://schemas.openxmlformats.org/markup-compatibility/2006">
                    <mc:Choice xmlns:v="urn:schemas-microsoft-com:vml" Requires="v">
                      <p:oleObj spid="_x0000_s5552312"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627411" y="2289811"/>
                              <a:ext cx="1185372" cy="460202"/>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52313"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52314"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4580398" y="1685336"/>
              <a:ext cx="764449" cy="378390"/>
            </p:xfrm>
            <a:graphic>
              <a:graphicData uri="http://schemas.openxmlformats.org/presentationml/2006/ole">
                <mc:AlternateContent xmlns:mc="http://schemas.openxmlformats.org/markup-compatibility/2006">
                  <mc:Choice xmlns:v="urn:schemas-microsoft-com:vml" Requires="v">
                    <p:oleObj spid="_x0000_s5552315"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4580398" y="1685336"/>
                            <a:ext cx="764449" cy="378390"/>
                          </a:xfrm>
                          <a:prstGeom prst="rect">
                            <a:avLst/>
                          </a:prstGeom>
                        </p:spPr>
                      </p:pic>
                    </p:oleObj>
                  </mc:Fallback>
                </mc:AlternateContent>
              </a:graphicData>
            </a:graphic>
          </p:graphicFrame>
        </p:grpSp>
        <p:graphicFrame>
          <p:nvGraphicFramePr>
            <p:cNvPr id="37" name="Object 36"/>
            <p:cNvGraphicFramePr>
              <a:graphicFrameLocks noChangeAspect="1"/>
            </p:cNvGraphicFramePr>
            <p:nvPr>
              <p:extLst/>
            </p:nvPr>
          </p:nvGraphicFramePr>
          <p:xfrm>
            <a:off x="4928897" y="2303833"/>
            <a:ext cx="631776" cy="312719"/>
          </p:xfrm>
          <a:graphic>
            <a:graphicData uri="http://schemas.openxmlformats.org/presentationml/2006/ole">
              <mc:AlternateContent xmlns:mc="http://schemas.openxmlformats.org/markup-compatibility/2006">
                <mc:Choice xmlns:v="urn:schemas-microsoft-com:vml" Requires="v">
                  <p:oleObj spid="_x0000_s5552316" name="Equation" r:id="rId23" imgW="355320" imgH="177480" progId="Equation.DSMT4">
                    <p:embed/>
                  </p:oleObj>
                </mc:Choice>
                <mc:Fallback>
                  <p:oleObj name="Equation" r:id="rId23" imgW="355320" imgH="177480" progId="Equation.DSMT4">
                    <p:embed/>
                    <p:pic>
                      <p:nvPicPr>
                        <p:cNvPr id="0" name=""/>
                        <p:cNvPicPr/>
                        <p:nvPr/>
                      </p:nvPicPr>
                      <p:blipFill>
                        <a:blip r:embed="rId22"/>
                        <a:stretch>
                          <a:fillRect/>
                        </a:stretch>
                      </p:blipFill>
                      <p:spPr>
                        <a:xfrm>
                          <a:off x="4928897" y="2303833"/>
                          <a:ext cx="631776" cy="312719"/>
                        </a:xfrm>
                        <a:prstGeom prst="rect">
                          <a:avLst/>
                        </a:prstGeom>
                      </p:spPr>
                    </p:pic>
                  </p:oleObj>
                </mc:Fallback>
              </mc:AlternateContent>
            </a:graphicData>
          </a:graphic>
        </p:graphicFrame>
      </p:grpSp>
      <p:sp>
        <p:nvSpPr>
          <p:cNvPr id="14" name="Bent Arrow 13"/>
          <p:cNvSpPr/>
          <p:nvPr/>
        </p:nvSpPr>
        <p:spPr>
          <a:xfrm rot="5400000" flipH="1">
            <a:off x="3925373" y="2806768"/>
            <a:ext cx="1597032" cy="560318"/>
          </a:xfrm>
          <a:prstGeom prst="bentArrow">
            <a:avLst>
              <a:gd name="adj1" fmla="val 25000"/>
              <a:gd name="adj2" fmla="val 25000"/>
              <a:gd name="adj3" fmla="val 33346"/>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3002202" y="1277771"/>
            <a:ext cx="2289878" cy="10106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92080" y="1628800"/>
            <a:ext cx="411747" cy="28803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724128" y="677920"/>
            <a:ext cx="1859728" cy="1643055"/>
            <a:chOff x="3170690" y="1070202"/>
            <a:chExt cx="4385141" cy="3874241"/>
          </a:xfrm>
        </p:grpSpPr>
        <p:sp>
          <p:nvSpPr>
            <p:cNvPr id="40" name="Rectangle 39"/>
            <p:cNvSpPr/>
            <p:nvPr/>
          </p:nvSpPr>
          <p:spPr>
            <a:xfrm>
              <a:off x="3170690" y="2129583"/>
              <a:ext cx="2749397" cy="281486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3950675" y="1308964"/>
              <a:ext cx="1053588"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5998864" y="3140968"/>
              <a:ext cx="1556967"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extLst/>
            </p:nvPr>
          </p:nvGraphicFramePr>
          <p:xfrm>
            <a:off x="3756316" y="3001635"/>
            <a:ext cx="1633977" cy="816984"/>
          </p:xfrm>
          <a:graphic>
            <a:graphicData uri="http://schemas.openxmlformats.org/presentationml/2006/ole">
              <mc:AlternateContent xmlns:mc="http://schemas.openxmlformats.org/markup-compatibility/2006">
                <mc:Choice xmlns:v="urn:schemas-microsoft-com:vml" Requires="v">
                  <p:oleObj spid="_x0000_s5552317" name="Equation" r:id="rId24" imgW="355320" imgH="177480" progId="Equation.DSMT4">
                    <p:embed/>
                  </p:oleObj>
                </mc:Choice>
                <mc:Fallback>
                  <p:oleObj name="Equation" r:id="rId24" imgW="355320" imgH="177480" progId="Equation.DSMT4">
                    <p:embed/>
                    <p:pic>
                      <p:nvPicPr>
                        <p:cNvPr id="0" name=""/>
                        <p:cNvPicPr/>
                        <p:nvPr/>
                      </p:nvPicPr>
                      <p:blipFill>
                        <a:blip r:embed="rId4"/>
                        <a:stretch>
                          <a:fillRect/>
                        </a:stretch>
                      </p:blipFill>
                      <p:spPr>
                        <a:xfrm>
                          <a:off x="3756316" y="3001635"/>
                          <a:ext cx="1633977" cy="816984"/>
                        </a:xfrm>
                        <a:prstGeom prst="rect">
                          <a:avLst/>
                        </a:prstGeom>
                      </p:spPr>
                    </p:pic>
                  </p:oleObj>
                </mc:Fallback>
              </mc:AlternateContent>
            </a:graphicData>
          </a:graphic>
        </p:graphicFrame>
        <p:graphicFrame>
          <p:nvGraphicFramePr>
            <p:cNvPr id="45" name="Object 44"/>
            <p:cNvGraphicFramePr>
              <a:graphicFrameLocks noChangeAspect="1"/>
            </p:cNvGraphicFramePr>
            <p:nvPr>
              <p:extLst/>
            </p:nvPr>
          </p:nvGraphicFramePr>
          <p:xfrm>
            <a:off x="4868601" y="1395024"/>
            <a:ext cx="1436818" cy="558976"/>
          </p:xfrm>
          <a:graphic>
            <a:graphicData uri="http://schemas.openxmlformats.org/presentationml/2006/ole">
              <mc:AlternateContent xmlns:mc="http://schemas.openxmlformats.org/markup-compatibility/2006">
                <mc:Choice xmlns:v="urn:schemas-microsoft-com:vml" Requires="v">
                  <p:oleObj spid="_x0000_s5552318" name="Equation" r:id="rId25" imgW="457200" imgH="177480" progId="Equation.DSMT4">
                    <p:embed/>
                  </p:oleObj>
                </mc:Choice>
                <mc:Fallback>
                  <p:oleObj name="Equation" r:id="rId25" imgW="457200" imgH="177480" progId="Equation.DSMT4">
                    <p:embed/>
                    <p:pic>
                      <p:nvPicPr>
                        <p:cNvPr id="0" name=""/>
                        <p:cNvPicPr/>
                        <p:nvPr/>
                      </p:nvPicPr>
                      <p:blipFill>
                        <a:blip r:embed="rId26"/>
                        <a:stretch>
                          <a:fillRect/>
                        </a:stretch>
                      </p:blipFill>
                      <p:spPr>
                        <a:xfrm>
                          <a:off x="4868601" y="1395024"/>
                          <a:ext cx="1436818" cy="558976"/>
                        </a:xfrm>
                        <a:prstGeom prst="rect">
                          <a:avLst/>
                        </a:prstGeom>
                      </p:spPr>
                    </p:pic>
                  </p:oleObj>
                </mc:Fallback>
              </mc:AlternateContent>
            </a:graphicData>
          </a:graphic>
        </p:graphicFrame>
        <p:graphicFrame>
          <p:nvGraphicFramePr>
            <p:cNvPr id="46" name="Object 45"/>
            <p:cNvGraphicFramePr>
              <a:graphicFrameLocks noChangeAspect="1"/>
            </p:cNvGraphicFramePr>
            <p:nvPr>
              <p:extLst/>
            </p:nvPr>
          </p:nvGraphicFramePr>
          <p:xfrm>
            <a:off x="6180346" y="3814358"/>
            <a:ext cx="1235121" cy="516716"/>
          </p:xfrm>
          <a:graphic>
            <a:graphicData uri="http://schemas.openxmlformats.org/presentationml/2006/ole">
              <mc:AlternateContent xmlns:mc="http://schemas.openxmlformats.org/markup-compatibility/2006">
                <mc:Choice xmlns:v="urn:schemas-microsoft-com:vml" Requires="v">
                  <p:oleObj spid="_x0000_s5552319" name="Equation" r:id="rId27" imgW="393480" imgH="164880" progId="Equation.DSMT4">
                    <p:embed/>
                  </p:oleObj>
                </mc:Choice>
                <mc:Fallback>
                  <p:oleObj name="Equation" r:id="rId27" imgW="393480" imgH="164880" progId="Equation.DSMT4">
                    <p:embed/>
                    <p:pic>
                      <p:nvPicPr>
                        <p:cNvPr id="0" name=""/>
                        <p:cNvPicPr/>
                        <p:nvPr/>
                      </p:nvPicPr>
                      <p:blipFill>
                        <a:blip r:embed="rId28"/>
                        <a:stretch>
                          <a:fillRect/>
                        </a:stretch>
                      </p:blipFill>
                      <p:spPr>
                        <a:xfrm>
                          <a:off x="6180346" y="3814358"/>
                          <a:ext cx="1235121" cy="516716"/>
                        </a:xfrm>
                        <a:prstGeom prst="rect">
                          <a:avLst/>
                        </a:prstGeom>
                      </p:spPr>
                    </p:pic>
                  </p:oleObj>
                </mc:Fallback>
              </mc:AlternateContent>
            </a:graphicData>
          </a:graphic>
        </p:graphicFrame>
      </p:grpSp>
      <p:graphicFrame>
        <p:nvGraphicFramePr>
          <p:cNvPr id="30" name="Object 29"/>
          <p:cNvGraphicFramePr>
            <a:graphicFrameLocks noChangeAspect="1"/>
          </p:cNvGraphicFramePr>
          <p:nvPr>
            <p:extLst/>
          </p:nvPr>
        </p:nvGraphicFramePr>
        <p:xfrm>
          <a:off x="3367727" y="1591392"/>
          <a:ext cx="1708329" cy="397448"/>
        </p:xfrm>
        <a:graphic>
          <a:graphicData uri="http://schemas.openxmlformats.org/presentationml/2006/ole">
            <mc:AlternateContent xmlns:mc="http://schemas.openxmlformats.org/markup-compatibility/2006">
              <mc:Choice xmlns:v="urn:schemas-microsoft-com:vml" Requires="v">
                <p:oleObj spid="_x0000_s5552320" name="Equation" r:id="rId29" imgW="876240" imgH="203040" progId="Equation.DSMT4">
                  <p:embed/>
                </p:oleObj>
              </mc:Choice>
              <mc:Fallback>
                <p:oleObj name="Equation" r:id="rId29" imgW="876240" imgH="203040" progId="Equation.DSMT4">
                  <p:embed/>
                  <p:pic>
                    <p:nvPicPr>
                      <p:cNvPr id="0" name=""/>
                      <p:cNvPicPr/>
                      <p:nvPr/>
                    </p:nvPicPr>
                    <p:blipFill>
                      <a:blip r:embed="rId30"/>
                      <a:stretch>
                        <a:fillRect/>
                      </a:stretch>
                    </p:blipFill>
                    <p:spPr>
                      <a:xfrm>
                        <a:off x="3367727" y="1591392"/>
                        <a:ext cx="1708329" cy="397448"/>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5364088" y="39401"/>
          <a:ext cx="1807164" cy="573539"/>
        </p:xfrm>
        <a:graphic>
          <a:graphicData uri="http://schemas.openxmlformats.org/presentationml/2006/ole">
            <mc:AlternateContent xmlns:mc="http://schemas.openxmlformats.org/markup-compatibility/2006">
              <mc:Choice xmlns:v="urn:schemas-microsoft-com:vml" Requires="v">
                <p:oleObj spid="_x0000_s5552321" name="Equation" r:id="rId31" imgW="876240" imgH="253800" progId="Equation.DSMT4">
                  <p:embed/>
                </p:oleObj>
              </mc:Choice>
              <mc:Fallback>
                <p:oleObj name="Equation" r:id="rId31" imgW="876240" imgH="253800" progId="Equation.DSMT4">
                  <p:embed/>
                  <p:pic>
                    <p:nvPicPr>
                      <p:cNvPr id="0" name=""/>
                      <p:cNvPicPr/>
                      <p:nvPr/>
                    </p:nvPicPr>
                    <p:blipFill>
                      <a:blip r:embed="rId32"/>
                      <a:stretch>
                        <a:fillRect/>
                      </a:stretch>
                    </p:blipFill>
                    <p:spPr>
                      <a:xfrm>
                        <a:off x="5364088" y="39401"/>
                        <a:ext cx="1807164" cy="573539"/>
                      </a:xfrm>
                      <a:prstGeom prst="rect">
                        <a:avLst/>
                      </a:prstGeom>
                    </p:spPr>
                  </p:pic>
                </p:oleObj>
              </mc:Fallback>
            </mc:AlternateContent>
          </a:graphicData>
        </a:graphic>
      </p:graphicFrame>
    </p:spTree>
    <p:extLst>
      <p:ext uri="{BB962C8B-B14F-4D97-AF65-F5344CB8AC3E}">
        <p14:creationId xmlns:p14="http://schemas.microsoft.com/office/powerpoint/2010/main" val="161522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WordArt 2"/>
          <p:cNvSpPr>
            <a:spLocks noChangeArrowheads="1" noChangeShapeType="1" noTextEdit="1"/>
          </p:cNvSpPr>
          <p:nvPr/>
        </p:nvSpPr>
        <p:spPr bwMode="auto">
          <a:xfrm>
            <a:off x="179512" y="620688"/>
            <a:ext cx="8784976" cy="2304256"/>
          </a:xfrm>
          <a:prstGeom prst="rect">
            <a:avLst/>
          </a:prstGeom>
        </p:spPr>
        <p:txBody>
          <a:bodyPr wrap="none" fromWordArt="1">
            <a:prstTxWarp prst="textPlain">
              <a:avLst>
                <a:gd name="adj" fmla="val 50000"/>
              </a:avLst>
            </a:prstTxWarp>
          </a:bodyPr>
          <a:lstStyle/>
          <a:p>
            <a:pPr algn="ct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Segun</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la Mecánica Cuántica</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el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mundo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no</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sólo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no es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determinista, sino que es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acausal</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2" name="TextBox 1"/>
          <p:cNvSpPr txBox="1"/>
          <p:nvPr/>
        </p:nvSpPr>
        <p:spPr>
          <a:xfrm>
            <a:off x="219152" y="3573016"/>
            <a:ext cx="8712968" cy="1754326"/>
          </a:xfrm>
          <a:prstGeom prst="rect">
            <a:avLst/>
          </a:prstGeom>
          <a:solidFill>
            <a:srgbClr val="FFFF00"/>
          </a:solidFill>
        </p:spPr>
        <p:txBody>
          <a:bodyPr wrap="square" rtlCol="0">
            <a:spAutoFit/>
          </a:bodyPr>
          <a:lstStyle/>
          <a:p>
            <a:r>
              <a:rPr lang="es-MX" sz="5400" dirty="0" smtClean="0"/>
              <a:t>“Parecería como que Dios sí juega a los dados”</a:t>
            </a:r>
            <a:endParaRPr lang="es-MX" sz="5400" dirty="0"/>
          </a:p>
        </p:txBody>
      </p:sp>
    </p:spTree>
    <p:extLst>
      <p:ext uri="{BB962C8B-B14F-4D97-AF65-F5344CB8AC3E}">
        <p14:creationId xmlns:p14="http://schemas.microsoft.com/office/powerpoint/2010/main" val="403163240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520" y="2137907"/>
            <a:ext cx="5241206" cy="4464495"/>
            <a:chOff x="204226" y="1196751"/>
            <a:chExt cx="5241206" cy="4464495"/>
          </a:xfrm>
        </p:grpSpPr>
        <p:grpSp>
          <p:nvGrpSpPr>
            <p:cNvPr id="3" name="Group 2"/>
            <p:cNvGrpSpPr/>
            <p:nvPr/>
          </p:nvGrpSpPr>
          <p:grpSpPr>
            <a:xfrm>
              <a:off x="204226" y="1196751"/>
              <a:ext cx="5241206" cy="4464495"/>
              <a:chOff x="1451459" y="907280"/>
              <a:chExt cx="6341859" cy="5402042"/>
            </a:xfrm>
          </p:grpSpPr>
          <p:grpSp>
            <p:nvGrpSpPr>
              <p:cNvPr id="2" name="Group 1"/>
              <p:cNvGrpSpPr/>
              <p:nvPr/>
            </p:nvGrpSpPr>
            <p:grpSpPr>
              <a:xfrm>
                <a:off x="4211960" y="3807710"/>
                <a:ext cx="3243603" cy="2501612"/>
                <a:chOff x="2162784" y="1056313"/>
                <a:chExt cx="5223854" cy="4028871"/>
              </a:xfrm>
            </p:grpSpPr>
            <p:grpSp>
              <p:nvGrpSpPr>
                <p:cNvPr id="13" name="Group 12"/>
                <p:cNvGrpSpPr/>
                <p:nvPr/>
              </p:nvGrpSpPr>
              <p:grpSpPr>
                <a:xfrm>
                  <a:off x="2162784" y="1056313"/>
                  <a:ext cx="5223854" cy="4028871"/>
                  <a:chOff x="2162784" y="1056313"/>
                  <a:chExt cx="5223854" cy="4028871"/>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3597" y="1234544"/>
                    <a:ext cx="93252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53330"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53331"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53332"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53333"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433633" y="907280"/>
                <a:ext cx="3305432" cy="2900430"/>
                <a:chOff x="3071502" y="838663"/>
                <a:chExt cx="4399527" cy="4246519"/>
              </a:xfrm>
            </p:grpSpPr>
            <p:sp>
              <p:nvSpPr>
                <p:cNvPr id="18" name="Rectangle 17"/>
                <p:cNvSpPr/>
                <p:nvPr/>
              </p:nvSpPr>
              <p:spPr>
                <a:xfrm>
                  <a:off x="3556233" y="2756880"/>
                  <a:ext cx="2272230" cy="2328302"/>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631043" y="1490775"/>
                  <a:ext cx="1880290"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96751" y="3515645"/>
                <a:ext cx="1094513" cy="483447"/>
              </p:xfrm>
              <a:graphic>
                <a:graphicData uri="http://schemas.openxmlformats.org/presentationml/2006/ole">
                  <mc:AlternateContent xmlns:mc="http://schemas.openxmlformats.org/markup-compatibility/2006">
                    <mc:Choice xmlns:v="urn:schemas-microsoft-com:vml" Requires="v">
                      <p:oleObj spid="_x0000_s5553334"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96751" y="3515645"/>
                              <a:ext cx="1094513" cy="483447"/>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3071502" y="1359506"/>
                <a:ext cx="1318488" cy="460204"/>
              </p:xfrm>
              <a:graphic>
                <a:graphicData uri="http://schemas.openxmlformats.org/presentationml/2006/ole">
                  <mc:AlternateContent xmlns:mc="http://schemas.openxmlformats.org/markup-compatibility/2006">
                    <mc:Choice xmlns:v="urn:schemas-microsoft-com:vml" Requires="v">
                      <p:oleObj spid="_x0000_s5553335"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3071502" y="1359506"/>
                              <a:ext cx="1318488" cy="460204"/>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941378"/>
                <a:ext cx="1185372" cy="460202"/>
              </p:xfrm>
              <a:graphic>
                <a:graphicData uri="http://schemas.openxmlformats.org/presentationml/2006/ole">
                  <mc:AlternateContent xmlns:mc="http://schemas.openxmlformats.org/markup-compatibility/2006">
                    <mc:Choice xmlns:v="urn:schemas-microsoft-com:vml" Requires="v">
                      <p:oleObj spid="_x0000_s5553336"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941378"/>
                              <a:ext cx="1185372" cy="460202"/>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53337"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53338"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4580398" y="1615492"/>
              <a:ext cx="764449" cy="378390"/>
            </p:xfrm>
            <a:graphic>
              <a:graphicData uri="http://schemas.openxmlformats.org/presentationml/2006/ole">
                <mc:AlternateContent xmlns:mc="http://schemas.openxmlformats.org/markup-compatibility/2006">
                  <mc:Choice xmlns:v="urn:schemas-microsoft-com:vml" Requires="v">
                    <p:oleObj spid="_x0000_s5553339"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4580398" y="1615492"/>
                            <a:ext cx="764449" cy="378390"/>
                          </a:xfrm>
                          <a:prstGeom prst="rect">
                            <a:avLst/>
                          </a:prstGeom>
                        </p:spPr>
                      </p:pic>
                    </p:oleObj>
                  </mc:Fallback>
                </mc:AlternateContent>
              </a:graphicData>
            </a:graphic>
          </p:graphicFrame>
        </p:grpSp>
        <p:graphicFrame>
          <p:nvGraphicFramePr>
            <p:cNvPr id="37" name="Object 36"/>
            <p:cNvGraphicFramePr>
              <a:graphicFrameLocks noChangeAspect="1"/>
            </p:cNvGraphicFramePr>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53340" name="Equation" r:id="rId23" imgW="355320" imgH="177480" progId="Equation.DSMT4">
                    <p:embed/>
                  </p:oleObj>
                </mc:Choice>
                <mc:Fallback>
                  <p:oleObj name="Equation" r:id="rId23"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pSp>
      <p:sp>
        <p:nvSpPr>
          <p:cNvPr id="14" name="Bent Arrow 13"/>
          <p:cNvSpPr/>
          <p:nvPr/>
        </p:nvSpPr>
        <p:spPr>
          <a:xfrm rot="5400000" flipH="1">
            <a:off x="4218445" y="3003444"/>
            <a:ext cx="1107284" cy="656713"/>
          </a:xfrm>
          <a:prstGeom prst="bentArrow">
            <a:avLst>
              <a:gd name="adj1" fmla="val 25000"/>
              <a:gd name="adj2" fmla="val 25000"/>
              <a:gd name="adj3" fmla="val 33346"/>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2810565" y="1122853"/>
            <a:ext cx="2548648" cy="10106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364088" y="1412776"/>
            <a:ext cx="537286" cy="28803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917572" y="501386"/>
            <a:ext cx="1763006" cy="1559461"/>
            <a:chOff x="3262782" y="1139364"/>
            <a:chExt cx="4157076" cy="3677130"/>
          </a:xfrm>
        </p:grpSpPr>
        <p:sp>
          <p:nvSpPr>
            <p:cNvPr id="40" name="Rectangle 39"/>
            <p:cNvSpPr/>
            <p:nvPr/>
          </p:nvSpPr>
          <p:spPr>
            <a:xfrm>
              <a:off x="3262782" y="2257530"/>
              <a:ext cx="2499453" cy="255896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3926218" y="1378127"/>
              <a:ext cx="1053589"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5862891" y="3140968"/>
              <a:ext cx="1556967"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nvGraphicFramePr>
          <p:xfrm>
            <a:off x="3756316" y="3001635"/>
            <a:ext cx="1633977" cy="816984"/>
          </p:xfrm>
          <a:graphic>
            <a:graphicData uri="http://schemas.openxmlformats.org/presentationml/2006/ole">
              <mc:AlternateContent xmlns:mc="http://schemas.openxmlformats.org/markup-compatibility/2006">
                <mc:Choice xmlns:v="urn:schemas-microsoft-com:vml" Requires="v">
                  <p:oleObj spid="_x0000_s5553341" name="Equation" r:id="rId24" imgW="355320" imgH="177480" progId="Equation.DSMT4">
                    <p:embed/>
                  </p:oleObj>
                </mc:Choice>
                <mc:Fallback>
                  <p:oleObj name="Equation" r:id="rId24" imgW="355320" imgH="177480" progId="Equation.DSMT4">
                    <p:embed/>
                    <p:pic>
                      <p:nvPicPr>
                        <p:cNvPr id="0" name=""/>
                        <p:cNvPicPr/>
                        <p:nvPr/>
                      </p:nvPicPr>
                      <p:blipFill>
                        <a:blip r:embed="rId4"/>
                        <a:stretch>
                          <a:fillRect/>
                        </a:stretch>
                      </p:blipFill>
                      <p:spPr>
                        <a:xfrm>
                          <a:off x="3756316" y="3001635"/>
                          <a:ext cx="1633977" cy="816984"/>
                        </a:xfrm>
                        <a:prstGeom prst="rect">
                          <a:avLst/>
                        </a:prstGeom>
                      </p:spPr>
                    </p:pic>
                  </p:oleObj>
                </mc:Fallback>
              </mc:AlternateContent>
            </a:graphicData>
          </a:graphic>
        </p:graphicFrame>
        <p:graphicFrame>
          <p:nvGraphicFramePr>
            <p:cNvPr id="45" name="Object 44"/>
            <p:cNvGraphicFramePr>
              <a:graphicFrameLocks noChangeAspect="1"/>
            </p:cNvGraphicFramePr>
            <p:nvPr>
              <p:extLst/>
            </p:nvPr>
          </p:nvGraphicFramePr>
          <p:xfrm>
            <a:off x="5051995" y="1371070"/>
            <a:ext cx="1436818" cy="558975"/>
          </p:xfrm>
          <a:graphic>
            <a:graphicData uri="http://schemas.openxmlformats.org/presentationml/2006/ole">
              <mc:AlternateContent xmlns:mc="http://schemas.openxmlformats.org/markup-compatibility/2006">
                <mc:Choice xmlns:v="urn:schemas-microsoft-com:vml" Requires="v">
                  <p:oleObj spid="_x0000_s5553342" name="Equation" r:id="rId25" imgW="457200" imgH="177480" progId="Equation.DSMT4">
                    <p:embed/>
                  </p:oleObj>
                </mc:Choice>
                <mc:Fallback>
                  <p:oleObj name="Equation" r:id="rId25" imgW="457200" imgH="177480" progId="Equation.DSMT4">
                    <p:embed/>
                    <p:pic>
                      <p:nvPicPr>
                        <p:cNvPr id="0" name=""/>
                        <p:cNvPicPr/>
                        <p:nvPr/>
                      </p:nvPicPr>
                      <p:blipFill>
                        <a:blip r:embed="rId26"/>
                        <a:stretch>
                          <a:fillRect/>
                        </a:stretch>
                      </p:blipFill>
                      <p:spPr>
                        <a:xfrm>
                          <a:off x="5051995" y="1371070"/>
                          <a:ext cx="1436818" cy="558975"/>
                        </a:xfrm>
                        <a:prstGeom prst="rect">
                          <a:avLst/>
                        </a:prstGeom>
                      </p:spPr>
                    </p:pic>
                  </p:oleObj>
                </mc:Fallback>
              </mc:AlternateContent>
            </a:graphicData>
          </a:graphic>
        </p:graphicFrame>
        <p:graphicFrame>
          <p:nvGraphicFramePr>
            <p:cNvPr id="46" name="Object 45"/>
            <p:cNvGraphicFramePr>
              <a:graphicFrameLocks noChangeAspect="1"/>
            </p:cNvGraphicFramePr>
            <p:nvPr>
              <p:extLst/>
            </p:nvPr>
          </p:nvGraphicFramePr>
          <p:xfrm>
            <a:off x="6032682" y="3814359"/>
            <a:ext cx="1235121" cy="516716"/>
          </p:xfrm>
          <a:graphic>
            <a:graphicData uri="http://schemas.openxmlformats.org/presentationml/2006/ole">
              <mc:AlternateContent xmlns:mc="http://schemas.openxmlformats.org/markup-compatibility/2006">
                <mc:Choice xmlns:v="urn:schemas-microsoft-com:vml" Requires="v">
                  <p:oleObj spid="_x0000_s5553343" name="Equation" r:id="rId27" imgW="393480" imgH="164880" progId="Equation.DSMT4">
                    <p:embed/>
                  </p:oleObj>
                </mc:Choice>
                <mc:Fallback>
                  <p:oleObj name="Equation" r:id="rId27" imgW="393480" imgH="164880" progId="Equation.DSMT4">
                    <p:embed/>
                    <p:pic>
                      <p:nvPicPr>
                        <p:cNvPr id="0" name=""/>
                        <p:cNvPicPr/>
                        <p:nvPr/>
                      </p:nvPicPr>
                      <p:blipFill>
                        <a:blip r:embed="rId28"/>
                        <a:stretch>
                          <a:fillRect/>
                        </a:stretch>
                      </p:blipFill>
                      <p:spPr>
                        <a:xfrm>
                          <a:off x="6032682" y="3814359"/>
                          <a:ext cx="1235121" cy="516716"/>
                        </a:xfrm>
                        <a:prstGeom prst="rect">
                          <a:avLst/>
                        </a:prstGeom>
                      </p:spPr>
                    </p:pic>
                  </p:oleObj>
                </mc:Fallback>
              </mc:AlternateContent>
            </a:graphicData>
          </a:graphic>
        </p:graphicFrame>
      </p:grpSp>
      <p:cxnSp>
        <p:nvCxnSpPr>
          <p:cNvPr id="21" name="Straight Connector 20"/>
          <p:cNvCxnSpPr/>
          <p:nvPr/>
        </p:nvCxnSpPr>
        <p:spPr>
          <a:xfrm>
            <a:off x="4422203" y="2634144"/>
            <a:ext cx="1025686" cy="2160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extLst/>
          </p:nvPr>
        </p:nvGraphicFramePr>
        <p:xfrm>
          <a:off x="5868144" y="23717"/>
          <a:ext cx="1138544" cy="415192"/>
        </p:xfrm>
        <a:graphic>
          <a:graphicData uri="http://schemas.openxmlformats.org/presentationml/2006/ole">
            <mc:AlternateContent xmlns:mc="http://schemas.openxmlformats.org/markup-compatibility/2006">
              <mc:Choice xmlns:v="urn:schemas-microsoft-com:vml" Requires="v">
                <p:oleObj spid="_x0000_s5553344" name="Equation" r:id="rId29" imgW="799920" imgH="253800" progId="Equation.DSMT4">
                  <p:embed/>
                </p:oleObj>
              </mc:Choice>
              <mc:Fallback>
                <p:oleObj name="Equation" r:id="rId29" imgW="799920" imgH="253800" progId="Equation.DSMT4">
                  <p:embed/>
                  <p:pic>
                    <p:nvPicPr>
                      <p:cNvPr id="0" name=""/>
                      <p:cNvPicPr/>
                      <p:nvPr/>
                    </p:nvPicPr>
                    <p:blipFill>
                      <a:blip r:embed="rId30"/>
                      <a:stretch>
                        <a:fillRect/>
                      </a:stretch>
                    </p:blipFill>
                    <p:spPr>
                      <a:xfrm>
                        <a:off x="5868144" y="23717"/>
                        <a:ext cx="1138544" cy="415192"/>
                      </a:xfrm>
                      <a:prstGeom prst="rect">
                        <a:avLst/>
                      </a:prstGeom>
                    </p:spPr>
                  </p:pic>
                </p:oleObj>
              </mc:Fallback>
            </mc:AlternateContent>
          </a:graphicData>
        </a:graphic>
      </p:graphicFrame>
      <p:graphicFrame>
        <p:nvGraphicFramePr>
          <p:cNvPr id="41" name="Object 40"/>
          <p:cNvGraphicFramePr>
            <a:graphicFrameLocks noChangeAspect="1"/>
          </p:cNvGraphicFramePr>
          <p:nvPr>
            <p:extLst/>
          </p:nvPr>
        </p:nvGraphicFramePr>
        <p:xfrm>
          <a:off x="7812360" y="1285616"/>
          <a:ext cx="1138544" cy="415192"/>
        </p:xfrm>
        <a:graphic>
          <a:graphicData uri="http://schemas.openxmlformats.org/presentationml/2006/ole">
            <mc:AlternateContent xmlns:mc="http://schemas.openxmlformats.org/markup-compatibility/2006">
              <mc:Choice xmlns:v="urn:schemas-microsoft-com:vml" Requires="v">
                <p:oleObj spid="_x0000_s5553345" name="Equation" r:id="rId31" imgW="799920" imgH="253800" progId="Equation.DSMT4">
                  <p:embed/>
                </p:oleObj>
              </mc:Choice>
              <mc:Fallback>
                <p:oleObj name="Equation" r:id="rId31" imgW="799920" imgH="253800" progId="Equation.DSMT4">
                  <p:embed/>
                  <p:pic>
                    <p:nvPicPr>
                      <p:cNvPr id="0" name=""/>
                      <p:cNvPicPr/>
                      <p:nvPr/>
                    </p:nvPicPr>
                    <p:blipFill>
                      <a:blip r:embed="rId30"/>
                      <a:stretch>
                        <a:fillRect/>
                      </a:stretch>
                    </p:blipFill>
                    <p:spPr>
                      <a:xfrm>
                        <a:off x="7812360" y="1285616"/>
                        <a:ext cx="1138544" cy="415192"/>
                      </a:xfrm>
                      <a:prstGeom prst="rect">
                        <a:avLst/>
                      </a:prstGeom>
                    </p:spPr>
                  </p:pic>
                </p:oleObj>
              </mc:Fallback>
            </mc:AlternateContent>
          </a:graphicData>
        </a:graphic>
      </p:graphicFrame>
    </p:spTree>
    <p:extLst>
      <p:ext uri="{BB962C8B-B14F-4D97-AF65-F5344CB8AC3E}">
        <p14:creationId xmlns:p14="http://schemas.microsoft.com/office/powerpoint/2010/main" val="196674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520" y="2431909"/>
            <a:ext cx="5241206" cy="4170494"/>
            <a:chOff x="204226" y="1490753"/>
            <a:chExt cx="5241206" cy="4170494"/>
          </a:xfrm>
        </p:grpSpPr>
        <p:grpSp>
          <p:nvGrpSpPr>
            <p:cNvPr id="3" name="Group 2"/>
            <p:cNvGrpSpPr/>
            <p:nvPr/>
          </p:nvGrpSpPr>
          <p:grpSpPr>
            <a:xfrm>
              <a:off x="204226" y="1490753"/>
              <a:ext cx="5241206" cy="4170494"/>
              <a:chOff x="1451459" y="1263022"/>
              <a:chExt cx="6341859" cy="5046300"/>
            </a:xfrm>
          </p:grpSpPr>
          <p:grpSp>
            <p:nvGrpSpPr>
              <p:cNvPr id="2" name="Group 1"/>
              <p:cNvGrpSpPr/>
              <p:nvPr/>
            </p:nvGrpSpPr>
            <p:grpSpPr>
              <a:xfrm>
                <a:off x="4211960" y="3807710"/>
                <a:ext cx="3243603" cy="2501612"/>
                <a:chOff x="2162784" y="1056313"/>
                <a:chExt cx="5223854" cy="4028871"/>
              </a:xfrm>
            </p:grpSpPr>
            <p:grpSp>
              <p:nvGrpSpPr>
                <p:cNvPr id="13" name="Group 12"/>
                <p:cNvGrpSpPr/>
                <p:nvPr/>
              </p:nvGrpSpPr>
              <p:grpSpPr>
                <a:xfrm>
                  <a:off x="2162784" y="1056313"/>
                  <a:ext cx="5223854" cy="4028871"/>
                  <a:chOff x="2162784" y="1056313"/>
                  <a:chExt cx="5223854" cy="4028871"/>
                </a:xfrm>
              </p:grpSpPr>
              <p:sp>
                <p:nvSpPr>
                  <p:cNvPr id="4" name="Rectangle 3"/>
                  <p:cNvSpPr/>
                  <p:nvPr/>
                </p:nvSpPr>
                <p:spPr>
                  <a:xfrm>
                    <a:off x="3131840" y="1988840"/>
                    <a:ext cx="3024336" cy="30963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62784" y="3140968"/>
                    <a:ext cx="91139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113597" y="1234544"/>
                    <a:ext cx="93252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7673" y="3140968"/>
                    <a:ext cx="988473"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3959491" y="3103219"/>
                  <a:ext cx="1227629" cy="613813"/>
                </p:xfrm>
                <a:graphic>
                  <a:graphicData uri="http://schemas.openxmlformats.org/presentationml/2006/ole">
                    <mc:AlternateContent xmlns:mc="http://schemas.openxmlformats.org/markup-compatibility/2006">
                      <mc:Choice xmlns:v="urn:schemas-microsoft-com:vml" Requires="v">
                        <p:oleObj spid="_x0000_s5554354"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3959491" y="3103219"/>
                                <a:ext cx="1227629" cy="61381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15813" y="1443504"/>
                  <a:ext cx="1186301" cy="462761"/>
                </p:xfrm>
                <a:graphic>
                  <a:graphicData uri="http://schemas.openxmlformats.org/presentationml/2006/ole">
                    <mc:AlternateContent xmlns:mc="http://schemas.openxmlformats.org/markup-compatibility/2006">
                      <mc:Choice xmlns:v="urn:schemas-microsoft-com:vml" Requires="v">
                        <p:oleObj spid="_x0000_s5554355" name="Equation" r:id="rId5" imgW="457200" imgH="177480" progId="Equation.DSMT4">
                          <p:embed/>
                        </p:oleObj>
                      </mc:Choice>
                      <mc:Fallback>
                        <p:oleObj name="Equation" r:id="rId5" imgW="457200" imgH="177480" progId="Equation.DSMT4">
                          <p:embed/>
                          <p:pic>
                            <p:nvPicPr>
                              <p:cNvPr id="0" name=""/>
                              <p:cNvPicPr/>
                              <p:nvPr/>
                            </p:nvPicPr>
                            <p:blipFill>
                              <a:blip r:embed="rId6"/>
                              <a:stretch>
                                <a:fillRect/>
                              </a:stretch>
                            </p:blipFill>
                            <p:spPr>
                              <a:xfrm>
                                <a:off x="4915813" y="1443504"/>
                                <a:ext cx="1186301" cy="462761"/>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6365875" y="3805238"/>
                  <a:ext cx="1020763" cy="427037"/>
                </p:xfrm>
                <a:graphic>
                  <a:graphicData uri="http://schemas.openxmlformats.org/presentationml/2006/ole">
                    <mc:AlternateContent xmlns:mc="http://schemas.openxmlformats.org/markup-compatibility/2006">
                      <mc:Choice xmlns:v="urn:schemas-microsoft-com:vml" Requires="v">
                        <p:oleObj spid="_x0000_s5554356" name="Equation" r:id="rId7" imgW="393480" imgH="164880" progId="Equation.DSMT4">
                          <p:embed/>
                        </p:oleObj>
                      </mc:Choice>
                      <mc:Fallback>
                        <p:oleObj name="Equation" r:id="rId7" imgW="393480" imgH="164880" progId="Equation.DSMT4">
                          <p:embed/>
                          <p:pic>
                            <p:nvPicPr>
                              <p:cNvPr id="0" name=""/>
                              <p:cNvPicPr/>
                              <p:nvPr/>
                            </p:nvPicPr>
                            <p:blipFill>
                              <a:blip r:embed="rId8"/>
                              <a:stretch>
                                <a:fillRect/>
                              </a:stretch>
                            </p:blipFill>
                            <p:spPr>
                              <a:xfrm>
                                <a:off x="6365875" y="3805238"/>
                                <a:ext cx="1020763" cy="427037"/>
                              </a:xfrm>
                              <a:prstGeom prst="rect">
                                <a:avLst/>
                              </a:prstGeom>
                            </p:spPr>
                          </p:pic>
                        </p:oleObj>
                      </mc:Fallback>
                    </mc:AlternateContent>
                  </a:graphicData>
                </a:graphic>
              </p:graphicFrame>
            </p:grpSp>
            <p:graphicFrame>
              <p:nvGraphicFramePr>
                <p:cNvPr id="15" name="Object 14"/>
                <p:cNvGraphicFramePr>
                  <a:graphicFrameLocks noChangeAspect="1"/>
                </p:cNvGraphicFramePr>
                <p:nvPr/>
              </p:nvGraphicFramePr>
              <p:xfrm>
                <a:off x="3443163" y="1458844"/>
                <a:ext cx="764449" cy="378389"/>
              </p:xfrm>
              <a:graphic>
                <a:graphicData uri="http://schemas.openxmlformats.org/presentationml/2006/ole">
                  <mc:AlternateContent xmlns:mc="http://schemas.openxmlformats.org/markup-compatibility/2006">
                    <mc:Choice xmlns:v="urn:schemas-microsoft-com:vml" Requires="v">
                      <p:oleObj spid="_x0000_s5554357"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3443163" y="1458844"/>
                              <a:ext cx="764449" cy="378389"/>
                            </a:xfrm>
                            <a:prstGeom prst="rect">
                              <a:avLst/>
                            </a:prstGeom>
                          </p:spPr>
                        </p:pic>
                      </p:oleObj>
                    </mc:Fallback>
                  </mc:AlternateContent>
                </a:graphicData>
              </a:graphic>
            </p:graphicFrame>
          </p:grpSp>
          <p:grpSp>
            <p:nvGrpSpPr>
              <p:cNvPr id="17" name="Group 16"/>
              <p:cNvGrpSpPr/>
              <p:nvPr/>
            </p:nvGrpSpPr>
            <p:grpSpPr>
              <a:xfrm>
                <a:off x="4392572" y="1263022"/>
                <a:ext cx="3346494" cy="2544688"/>
                <a:chOff x="3016849" y="1359505"/>
                <a:chExt cx="4454180" cy="3725677"/>
              </a:xfrm>
            </p:grpSpPr>
            <p:sp>
              <p:nvSpPr>
                <p:cNvPr id="18" name="Rectangle 17"/>
                <p:cNvSpPr/>
                <p:nvPr/>
              </p:nvSpPr>
              <p:spPr>
                <a:xfrm>
                  <a:off x="3556233" y="2756880"/>
                  <a:ext cx="2272230" cy="2328302"/>
                </a:xfrm>
                <a:prstGeom prst="rect">
                  <a:avLst/>
                </a:prstGeom>
                <a:blipFill>
                  <a:blip r:embed="rId11"/>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891467" y="1751196"/>
                  <a:ext cx="1359447" cy="576065"/>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4096751" y="3515645"/>
                <a:ext cx="1094513" cy="483447"/>
              </p:xfrm>
              <a:graphic>
                <a:graphicData uri="http://schemas.openxmlformats.org/presentationml/2006/ole">
                  <mc:AlternateContent xmlns:mc="http://schemas.openxmlformats.org/markup-compatibility/2006">
                    <mc:Choice xmlns:v="urn:schemas-microsoft-com:vml" Requires="v">
                      <p:oleObj spid="_x0000_s5554358" name="Equation" r:id="rId12" imgW="317160" imgH="139680" progId="Equation.DSMT4">
                        <p:embed/>
                      </p:oleObj>
                    </mc:Choice>
                    <mc:Fallback>
                      <p:oleObj name="Equation" r:id="rId12" imgW="317160" imgH="139680" progId="Equation.DSMT4">
                        <p:embed/>
                        <p:pic>
                          <p:nvPicPr>
                            <p:cNvPr id="0" name=""/>
                            <p:cNvPicPr/>
                            <p:nvPr/>
                          </p:nvPicPr>
                          <p:blipFill>
                            <a:blip r:embed="rId13"/>
                            <a:stretch>
                              <a:fillRect/>
                            </a:stretch>
                          </p:blipFill>
                          <p:spPr>
                            <a:xfrm>
                              <a:off x="4096751" y="3515645"/>
                              <a:ext cx="1094513" cy="483447"/>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3016849" y="1462486"/>
                <a:ext cx="1318488" cy="460204"/>
              </p:xfrm>
              <a:graphic>
                <a:graphicData uri="http://schemas.openxmlformats.org/presentationml/2006/ole">
                  <mc:AlternateContent xmlns:mc="http://schemas.openxmlformats.org/markup-compatibility/2006">
                    <mc:Choice xmlns:v="urn:schemas-microsoft-com:vml" Requires="v">
                      <p:oleObj spid="_x0000_s5554359" name="Equation" r:id="rId14" imgW="507960" imgH="177480" progId="Equation.DSMT4">
                        <p:embed/>
                      </p:oleObj>
                    </mc:Choice>
                    <mc:Fallback>
                      <p:oleObj name="Equation" r:id="rId14" imgW="507960" imgH="177480" progId="Equation.DSMT4">
                        <p:embed/>
                        <p:pic>
                          <p:nvPicPr>
                            <p:cNvPr id="0" name=""/>
                            <p:cNvPicPr/>
                            <p:nvPr/>
                          </p:nvPicPr>
                          <p:blipFill>
                            <a:blip r:embed="rId15"/>
                            <a:stretch>
                              <a:fillRect/>
                            </a:stretch>
                          </p:blipFill>
                          <p:spPr>
                            <a:xfrm>
                              <a:off x="3016849" y="1462486"/>
                              <a:ext cx="1318488" cy="460204"/>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6285657" y="3941378"/>
                <a:ext cx="1185372" cy="460202"/>
              </p:xfrm>
              <a:graphic>
                <a:graphicData uri="http://schemas.openxmlformats.org/presentationml/2006/ole">
                  <mc:AlternateContent xmlns:mc="http://schemas.openxmlformats.org/markup-compatibility/2006">
                    <mc:Choice xmlns:v="urn:schemas-microsoft-com:vml" Requires="v">
                      <p:oleObj spid="_x0000_s5554360" name="Equation" r:id="rId16" imgW="457200" imgH="177480" progId="Equation.DSMT4">
                        <p:embed/>
                      </p:oleObj>
                    </mc:Choice>
                    <mc:Fallback>
                      <p:oleObj name="Equation" r:id="rId16" imgW="457200" imgH="177480" progId="Equation.DSMT4">
                        <p:embed/>
                        <p:pic>
                          <p:nvPicPr>
                            <p:cNvPr id="0" name=""/>
                            <p:cNvPicPr/>
                            <p:nvPr/>
                          </p:nvPicPr>
                          <p:blipFill>
                            <a:blip r:embed="rId17"/>
                            <a:stretch>
                              <a:fillRect/>
                            </a:stretch>
                          </p:blipFill>
                          <p:spPr>
                            <a:xfrm>
                              <a:off x="6285657" y="3941378"/>
                              <a:ext cx="1185372" cy="460202"/>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nvPr>
            </p:nvGraphicFramePr>
            <p:xfrm>
              <a:off x="1451459" y="4218210"/>
              <a:ext cx="2610625" cy="2067950"/>
            </p:xfrm>
            <a:graphic>
              <a:graphicData uri="http://schemas.openxmlformats.org/presentationml/2006/ole">
                <mc:AlternateContent xmlns:mc="http://schemas.openxmlformats.org/markup-compatibility/2006">
                  <mc:Choice xmlns:v="urn:schemas-microsoft-com:vml" Requires="v">
                    <p:oleObj spid="_x0000_s5554361" name="Equation" r:id="rId18" imgW="1130040" imgH="863280" progId="Equation.DSMT4">
                      <p:embed/>
                    </p:oleObj>
                  </mc:Choice>
                  <mc:Fallback>
                    <p:oleObj name="Equation" r:id="rId18" imgW="1130040" imgH="863280" progId="Equation.DSMT4">
                      <p:embed/>
                      <p:pic>
                        <p:nvPicPr>
                          <p:cNvPr id="0" name=""/>
                          <p:cNvPicPr/>
                          <p:nvPr/>
                        </p:nvPicPr>
                        <p:blipFill>
                          <a:blip r:embed="rId19"/>
                          <a:stretch>
                            <a:fillRect/>
                          </a:stretch>
                        </p:blipFill>
                        <p:spPr>
                          <a:xfrm>
                            <a:off x="1451459" y="4218210"/>
                            <a:ext cx="2610625" cy="20679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318655" y="5134767"/>
              <a:ext cx="474663" cy="234950"/>
            </p:xfrm>
            <a:graphic>
              <a:graphicData uri="http://schemas.openxmlformats.org/presentationml/2006/ole">
                <mc:AlternateContent xmlns:mc="http://schemas.openxmlformats.org/markup-compatibility/2006">
                  <mc:Choice xmlns:v="urn:schemas-microsoft-com:vml" Requires="v">
                    <p:oleObj spid="_x0000_s5554362" name="Equation" r:id="rId20" imgW="355320" imgH="177480" progId="Equation.DSMT4">
                      <p:embed/>
                    </p:oleObj>
                  </mc:Choice>
                  <mc:Fallback>
                    <p:oleObj name="Equation" r:id="rId20" imgW="355320" imgH="177480" progId="Equation.DSMT4">
                      <p:embed/>
                      <p:pic>
                        <p:nvPicPr>
                          <p:cNvPr id="0" name=""/>
                          <p:cNvPicPr/>
                          <p:nvPr/>
                        </p:nvPicPr>
                        <p:blipFill>
                          <a:blip r:embed="rId10"/>
                          <a:stretch>
                            <a:fillRect/>
                          </a:stretch>
                        </p:blipFill>
                        <p:spPr>
                          <a:xfrm>
                            <a:off x="7318655" y="5134767"/>
                            <a:ext cx="474663" cy="2349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4547903" y="1645766"/>
              <a:ext cx="764449" cy="378390"/>
            </p:xfrm>
            <a:graphic>
              <a:graphicData uri="http://schemas.openxmlformats.org/presentationml/2006/ole">
                <mc:AlternateContent xmlns:mc="http://schemas.openxmlformats.org/markup-compatibility/2006">
                  <mc:Choice xmlns:v="urn:schemas-microsoft-com:vml" Requires="v">
                    <p:oleObj spid="_x0000_s5554363" name="Equation" r:id="rId21" imgW="355320" imgH="177480" progId="Equation.DSMT4">
                      <p:embed/>
                    </p:oleObj>
                  </mc:Choice>
                  <mc:Fallback>
                    <p:oleObj name="Equation" r:id="rId21" imgW="355320" imgH="177480" progId="Equation.DSMT4">
                      <p:embed/>
                      <p:pic>
                        <p:nvPicPr>
                          <p:cNvPr id="0" name=""/>
                          <p:cNvPicPr/>
                          <p:nvPr/>
                        </p:nvPicPr>
                        <p:blipFill>
                          <a:blip r:embed="rId22"/>
                          <a:stretch>
                            <a:fillRect/>
                          </a:stretch>
                        </p:blipFill>
                        <p:spPr>
                          <a:xfrm>
                            <a:off x="4547903" y="1645766"/>
                            <a:ext cx="764449" cy="378390"/>
                          </a:xfrm>
                          <a:prstGeom prst="rect">
                            <a:avLst/>
                          </a:prstGeom>
                        </p:spPr>
                      </p:pic>
                    </p:oleObj>
                  </mc:Fallback>
                </mc:AlternateContent>
              </a:graphicData>
            </a:graphic>
          </p:graphicFrame>
        </p:grpSp>
        <p:graphicFrame>
          <p:nvGraphicFramePr>
            <p:cNvPr id="37" name="Object 36"/>
            <p:cNvGraphicFramePr>
              <a:graphicFrameLocks noChangeAspect="1"/>
            </p:cNvGraphicFramePr>
            <p:nvPr/>
          </p:nvGraphicFramePr>
          <p:xfrm>
            <a:off x="4695540" y="3162848"/>
            <a:ext cx="631776" cy="312719"/>
          </p:xfrm>
          <a:graphic>
            <a:graphicData uri="http://schemas.openxmlformats.org/presentationml/2006/ole">
              <mc:AlternateContent xmlns:mc="http://schemas.openxmlformats.org/markup-compatibility/2006">
                <mc:Choice xmlns:v="urn:schemas-microsoft-com:vml" Requires="v">
                  <p:oleObj spid="_x0000_s5554364" name="Equation" r:id="rId23" imgW="355320" imgH="177480" progId="Equation.DSMT4">
                    <p:embed/>
                  </p:oleObj>
                </mc:Choice>
                <mc:Fallback>
                  <p:oleObj name="Equation" r:id="rId23" imgW="355320" imgH="177480" progId="Equation.DSMT4">
                    <p:embed/>
                    <p:pic>
                      <p:nvPicPr>
                        <p:cNvPr id="0" name=""/>
                        <p:cNvPicPr/>
                        <p:nvPr/>
                      </p:nvPicPr>
                      <p:blipFill>
                        <a:blip r:embed="rId22"/>
                        <a:stretch>
                          <a:fillRect/>
                        </a:stretch>
                      </p:blipFill>
                      <p:spPr>
                        <a:xfrm>
                          <a:off x="4695540" y="3162848"/>
                          <a:ext cx="631776" cy="312719"/>
                        </a:xfrm>
                        <a:prstGeom prst="rect">
                          <a:avLst/>
                        </a:prstGeom>
                      </p:spPr>
                    </p:pic>
                  </p:oleObj>
                </mc:Fallback>
              </mc:AlternateContent>
            </a:graphicData>
          </a:graphic>
        </p:graphicFrame>
      </p:grpSp>
      <p:sp>
        <p:nvSpPr>
          <p:cNvPr id="14" name="Bent Arrow 13"/>
          <p:cNvSpPr/>
          <p:nvPr/>
        </p:nvSpPr>
        <p:spPr>
          <a:xfrm rot="5400000" flipH="1">
            <a:off x="3876418" y="2700806"/>
            <a:ext cx="1751950" cy="617324"/>
          </a:xfrm>
          <a:prstGeom prst="bentArrow">
            <a:avLst>
              <a:gd name="adj1" fmla="val 25000"/>
              <a:gd name="adj2" fmla="val 25000"/>
              <a:gd name="adj3" fmla="val 33346"/>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2810565" y="1122853"/>
            <a:ext cx="2548648" cy="10106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364088" y="1412776"/>
            <a:ext cx="537286" cy="28803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917572" y="501386"/>
            <a:ext cx="1763006" cy="1559461"/>
            <a:chOff x="3262782" y="1139364"/>
            <a:chExt cx="4157076" cy="3677130"/>
          </a:xfrm>
        </p:grpSpPr>
        <p:sp>
          <p:nvSpPr>
            <p:cNvPr id="40" name="Rectangle 39"/>
            <p:cNvSpPr/>
            <p:nvPr/>
          </p:nvSpPr>
          <p:spPr>
            <a:xfrm>
              <a:off x="3262782" y="2257530"/>
              <a:ext cx="2499453" cy="255896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3926218" y="1378127"/>
              <a:ext cx="1053589" cy="5760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5862891" y="3140968"/>
              <a:ext cx="1556967" cy="576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nvGraphicFramePr>
          <p:xfrm>
            <a:off x="3756316" y="3001635"/>
            <a:ext cx="1633977" cy="816984"/>
          </p:xfrm>
          <a:graphic>
            <a:graphicData uri="http://schemas.openxmlformats.org/presentationml/2006/ole">
              <mc:AlternateContent xmlns:mc="http://schemas.openxmlformats.org/markup-compatibility/2006">
                <mc:Choice xmlns:v="urn:schemas-microsoft-com:vml" Requires="v">
                  <p:oleObj spid="_x0000_s5554365" name="Equation" r:id="rId24" imgW="355320" imgH="177480" progId="Equation.DSMT4">
                    <p:embed/>
                  </p:oleObj>
                </mc:Choice>
                <mc:Fallback>
                  <p:oleObj name="Equation" r:id="rId24" imgW="355320" imgH="177480" progId="Equation.DSMT4">
                    <p:embed/>
                    <p:pic>
                      <p:nvPicPr>
                        <p:cNvPr id="0" name=""/>
                        <p:cNvPicPr/>
                        <p:nvPr/>
                      </p:nvPicPr>
                      <p:blipFill>
                        <a:blip r:embed="rId4"/>
                        <a:stretch>
                          <a:fillRect/>
                        </a:stretch>
                      </p:blipFill>
                      <p:spPr>
                        <a:xfrm>
                          <a:off x="3756316" y="3001635"/>
                          <a:ext cx="1633977" cy="816984"/>
                        </a:xfrm>
                        <a:prstGeom prst="rect">
                          <a:avLst/>
                        </a:prstGeom>
                      </p:spPr>
                    </p:pic>
                  </p:oleObj>
                </mc:Fallback>
              </mc:AlternateContent>
            </a:graphicData>
          </a:graphic>
        </p:graphicFrame>
        <p:graphicFrame>
          <p:nvGraphicFramePr>
            <p:cNvPr id="45" name="Object 44"/>
            <p:cNvGraphicFramePr>
              <a:graphicFrameLocks noChangeAspect="1"/>
            </p:cNvGraphicFramePr>
            <p:nvPr/>
          </p:nvGraphicFramePr>
          <p:xfrm>
            <a:off x="5051995" y="1371070"/>
            <a:ext cx="1436818" cy="558975"/>
          </p:xfrm>
          <a:graphic>
            <a:graphicData uri="http://schemas.openxmlformats.org/presentationml/2006/ole">
              <mc:AlternateContent xmlns:mc="http://schemas.openxmlformats.org/markup-compatibility/2006">
                <mc:Choice xmlns:v="urn:schemas-microsoft-com:vml" Requires="v">
                  <p:oleObj spid="_x0000_s5554366" name="Equation" r:id="rId25" imgW="457200" imgH="177480" progId="Equation.DSMT4">
                    <p:embed/>
                  </p:oleObj>
                </mc:Choice>
                <mc:Fallback>
                  <p:oleObj name="Equation" r:id="rId25" imgW="457200" imgH="177480" progId="Equation.DSMT4">
                    <p:embed/>
                    <p:pic>
                      <p:nvPicPr>
                        <p:cNvPr id="0" name=""/>
                        <p:cNvPicPr/>
                        <p:nvPr/>
                      </p:nvPicPr>
                      <p:blipFill>
                        <a:blip r:embed="rId26"/>
                        <a:stretch>
                          <a:fillRect/>
                        </a:stretch>
                      </p:blipFill>
                      <p:spPr>
                        <a:xfrm>
                          <a:off x="5051995" y="1371070"/>
                          <a:ext cx="1436818" cy="558975"/>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6032682" y="3814359"/>
            <a:ext cx="1235121" cy="516716"/>
          </p:xfrm>
          <a:graphic>
            <a:graphicData uri="http://schemas.openxmlformats.org/presentationml/2006/ole">
              <mc:AlternateContent xmlns:mc="http://schemas.openxmlformats.org/markup-compatibility/2006">
                <mc:Choice xmlns:v="urn:schemas-microsoft-com:vml" Requires="v">
                  <p:oleObj spid="_x0000_s5554367" name="Equation" r:id="rId27" imgW="393480" imgH="164880" progId="Equation.DSMT4">
                    <p:embed/>
                  </p:oleObj>
                </mc:Choice>
                <mc:Fallback>
                  <p:oleObj name="Equation" r:id="rId27" imgW="393480" imgH="164880" progId="Equation.DSMT4">
                    <p:embed/>
                    <p:pic>
                      <p:nvPicPr>
                        <p:cNvPr id="0" name=""/>
                        <p:cNvPicPr/>
                        <p:nvPr/>
                      </p:nvPicPr>
                      <p:blipFill>
                        <a:blip r:embed="rId28"/>
                        <a:stretch>
                          <a:fillRect/>
                        </a:stretch>
                      </p:blipFill>
                      <p:spPr>
                        <a:xfrm>
                          <a:off x="6032682" y="3814359"/>
                          <a:ext cx="1235121" cy="516716"/>
                        </a:xfrm>
                        <a:prstGeom prst="rect">
                          <a:avLst/>
                        </a:prstGeom>
                      </p:spPr>
                    </p:pic>
                  </p:oleObj>
                </mc:Fallback>
              </mc:AlternateContent>
            </a:graphicData>
          </a:graphic>
        </p:graphicFrame>
      </p:grpSp>
      <p:cxnSp>
        <p:nvCxnSpPr>
          <p:cNvPr id="21" name="Straight Connector 20"/>
          <p:cNvCxnSpPr/>
          <p:nvPr/>
        </p:nvCxnSpPr>
        <p:spPr>
          <a:xfrm flipV="1">
            <a:off x="3091531" y="2365467"/>
            <a:ext cx="1067861"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5868144" y="23717"/>
          <a:ext cx="1138544" cy="415192"/>
        </p:xfrm>
        <a:graphic>
          <a:graphicData uri="http://schemas.openxmlformats.org/presentationml/2006/ole">
            <mc:AlternateContent xmlns:mc="http://schemas.openxmlformats.org/markup-compatibility/2006">
              <mc:Choice xmlns:v="urn:schemas-microsoft-com:vml" Requires="v">
                <p:oleObj spid="_x0000_s5554368" name="Equation" r:id="rId29" imgW="799920" imgH="253800" progId="Equation.DSMT4">
                  <p:embed/>
                </p:oleObj>
              </mc:Choice>
              <mc:Fallback>
                <p:oleObj name="Equation" r:id="rId29" imgW="799920" imgH="253800" progId="Equation.DSMT4">
                  <p:embed/>
                  <p:pic>
                    <p:nvPicPr>
                      <p:cNvPr id="0" name=""/>
                      <p:cNvPicPr/>
                      <p:nvPr/>
                    </p:nvPicPr>
                    <p:blipFill>
                      <a:blip r:embed="rId30"/>
                      <a:stretch>
                        <a:fillRect/>
                      </a:stretch>
                    </p:blipFill>
                    <p:spPr>
                      <a:xfrm>
                        <a:off x="5868144" y="23717"/>
                        <a:ext cx="1138544" cy="415192"/>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7812360" y="1285616"/>
          <a:ext cx="1138544" cy="415192"/>
        </p:xfrm>
        <a:graphic>
          <a:graphicData uri="http://schemas.openxmlformats.org/presentationml/2006/ole">
            <mc:AlternateContent xmlns:mc="http://schemas.openxmlformats.org/markup-compatibility/2006">
              <mc:Choice xmlns:v="urn:schemas-microsoft-com:vml" Requires="v">
                <p:oleObj spid="_x0000_s5554369" name="Equation" r:id="rId31" imgW="799920" imgH="253800" progId="Equation.DSMT4">
                  <p:embed/>
                </p:oleObj>
              </mc:Choice>
              <mc:Fallback>
                <p:oleObj name="Equation" r:id="rId31" imgW="799920" imgH="253800" progId="Equation.DSMT4">
                  <p:embed/>
                  <p:pic>
                    <p:nvPicPr>
                      <p:cNvPr id="0" name=""/>
                      <p:cNvPicPr/>
                      <p:nvPr/>
                    </p:nvPicPr>
                    <p:blipFill>
                      <a:blip r:embed="rId30"/>
                      <a:stretch>
                        <a:fillRect/>
                      </a:stretch>
                    </p:blipFill>
                    <p:spPr>
                      <a:xfrm>
                        <a:off x="7812360" y="1285616"/>
                        <a:ext cx="1138544" cy="415192"/>
                      </a:xfrm>
                      <a:prstGeom prst="rect">
                        <a:avLst/>
                      </a:prstGeom>
                    </p:spPr>
                  </p:pic>
                </p:oleObj>
              </mc:Fallback>
            </mc:AlternateContent>
          </a:graphicData>
        </a:graphic>
      </p:graphicFrame>
    </p:spTree>
    <p:extLst>
      <p:ext uri="{BB962C8B-B14F-4D97-AF65-F5344CB8AC3E}">
        <p14:creationId xmlns:p14="http://schemas.microsoft.com/office/powerpoint/2010/main" val="124450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3"/>
          <p:cNvSpPr>
            <a:spLocks noChangeArrowheads="1" noChangeShapeType="1" noTextEdit="1"/>
          </p:cNvSpPr>
          <p:nvPr/>
        </p:nvSpPr>
        <p:spPr bwMode="auto">
          <a:xfrm>
            <a:off x="327468" y="260648"/>
            <a:ext cx="8484912" cy="566438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paradoja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Einstein,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Podolsky</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y Rosen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495600681"/>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12996867"/>
              </p:ext>
            </p:extLst>
          </p:nvPr>
        </p:nvGraphicFramePr>
        <p:xfrm>
          <a:off x="244475" y="1397000"/>
          <a:ext cx="8713788" cy="4514850"/>
        </p:xfrm>
        <a:graphic>
          <a:graphicData uri="http://schemas.openxmlformats.org/presentationml/2006/ole">
            <mc:AlternateContent xmlns:mc="http://schemas.openxmlformats.org/markup-compatibility/2006">
              <mc:Choice xmlns:v="urn:schemas-microsoft-com:vml" Requires="v">
                <p:oleObj spid="_x0000_s4399441" name="Equation" r:id="rId3" imgW="3352680" imgH="1714320" progId="Equation.DSMT4">
                  <p:embed/>
                </p:oleObj>
              </mc:Choice>
              <mc:Fallback>
                <p:oleObj name="Equation" r:id="rId3" imgW="3352680" imgH="1714320" progId="Equation.DSMT4">
                  <p:embed/>
                  <p:pic>
                    <p:nvPicPr>
                      <p:cNvPr id="0" name="Picture 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1397000"/>
                        <a:ext cx="8713788" cy="451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WordArt 2"/>
          <p:cNvSpPr>
            <a:spLocks noChangeArrowheads="1" noChangeShapeType="1" noTextEdit="1"/>
          </p:cNvSpPr>
          <p:nvPr/>
        </p:nvSpPr>
        <p:spPr bwMode="auto">
          <a:xfrm>
            <a:off x="179512" y="331316"/>
            <a:ext cx="8784976" cy="79342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Interpretación de la Mecánica 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01494496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3"/>
          <p:cNvSpPr>
            <a:spLocks noChangeArrowheads="1" noChangeShapeType="1" noTextEdit="1"/>
          </p:cNvSpPr>
          <p:nvPr/>
        </p:nvSpPr>
        <p:spPr bwMode="auto">
          <a:xfrm>
            <a:off x="327468" y="260648"/>
            <a:ext cx="8484912" cy="566438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desigualdad</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Bell</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85161119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WordArt 3"/>
          <p:cNvSpPr>
            <a:spLocks noChangeArrowheads="1" noChangeShapeType="1" noTextEdit="1"/>
          </p:cNvSpPr>
          <p:nvPr/>
        </p:nvSpPr>
        <p:spPr bwMode="auto">
          <a:xfrm>
            <a:off x="451360" y="1197024"/>
            <a:ext cx="8250114" cy="417619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enredamiento cuántico</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Quantum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entanglement</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Verschränkung</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790621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WordArt 3"/>
          <p:cNvSpPr>
            <a:spLocks noChangeArrowheads="1" noChangeShapeType="1" noTextEdit="1"/>
          </p:cNvSpPr>
          <p:nvPr/>
        </p:nvSpPr>
        <p:spPr bwMode="auto">
          <a:xfrm>
            <a:off x="1003968" y="126364"/>
            <a:ext cx="7144976" cy="43177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enredamiento cuántico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5943814"/>
              </p:ext>
            </p:extLst>
          </p:nvPr>
        </p:nvGraphicFramePr>
        <p:xfrm>
          <a:off x="90488" y="1196975"/>
          <a:ext cx="8972550" cy="3455988"/>
        </p:xfrm>
        <a:graphic>
          <a:graphicData uri="http://schemas.openxmlformats.org/presentationml/2006/ole">
            <mc:AlternateContent xmlns:mc="http://schemas.openxmlformats.org/markup-compatibility/2006">
              <mc:Choice xmlns:v="urn:schemas-microsoft-com:vml" Requires="v">
                <p:oleObj spid="_x0000_s5572611" name="Equation" r:id="rId4" imgW="2971800" imgH="1117440" progId="Equation.DSMT4">
                  <p:embed/>
                </p:oleObj>
              </mc:Choice>
              <mc:Fallback>
                <p:oleObj name="Equation" r:id="rId4" imgW="2971800" imgH="1117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1196975"/>
                        <a:ext cx="8972550" cy="345598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91592947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WordArt 3"/>
          <p:cNvSpPr>
            <a:spLocks noChangeArrowheads="1" noChangeShapeType="1" noTextEdit="1"/>
          </p:cNvSpPr>
          <p:nvPr/>
        </p:nvSpPr>
        <p:spPr bwMode="auto">
          <a:xfrm>
            <a:off x="1003968" y="126364"/>
            <a:ext cx="7144976" cy="43177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enredamiento cuántico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25123355"/>
              </p:ext>
            </p:extLst>
          </p:nvPr>
        </p:nvGraphicFramePr>
        <p:xfrm>
          <a:off x="75135" y="836712"/>
          <a:ext cx="9001001" cy="1152128"/>
        </p:xfrm>
        <a:graphic>
          <a:graphicData uri="http://schemas.openxmlformats.org/presentationml/2006/ole">
            <mc:AlternateContent xmlns:mc="http://schemas.openxmlformats.org/markup-compatibility/2006">
              <mc:Choice xmlns:v="urn:schemas-microsoft-com:vml" Requires="v">
                <p:oleObj spid="_x0000_s5573636" name="Equation" r:id="rId4" imgW="4876560" imgH="660240" progId="Equation.DSMT4">
                  <p:embed/>
                </p:oleObj>
              </mc:Choice>
              <mc:Fallback>
                <p:oleObj name="Equation" r:id="rId4" imgW="487656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5" y="836712"/>
                        <a:ext cx="9001001" cy="1152128"/>
                      </a:xfrm>
                      <a:prstGeom prst="rect">
                        <a:avLst/>
                      </a:prstGeom>
                      <a:solidFill>
                        <a:srgbClr val="D9FFDB"/>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71625653"/>
              </p:ext>
            </p:extLst>
          </p:nvPr>
        </p:nvGraphicFramePr>
        <p:xfrm>
          <a:off x="460784" y="2404381"/>
          <a:ext cx="8222431" cy="2104739"/>
        </p:xfrm>
        <a:graphic>
          <a:graphicData uri="http://schemas.openxmlformats.org/presentationml/2006/ole">
            <mc:AlternateContent xmlns:mc="http://schemas.openxmlformats.org/markup-compatibility/2006">
              <mc:Choice xmlns:v="urn:schemas-microsoft-com:vml" Requires="v">
                <p:oleObj spid="_x0000_s5573637" name="Equation" r:id="rId6" imgW="2476440" imgH="634680" progId="Equation.DSMT4">
                  <p:embed/>
                </p:oleObj>
              </mc:Choice>
              <mc:Fallback>
                <p:oleObj name="Equation" r:id="rId6" imgW="2476440" imgH="634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784" y="2404381"/>
                        <a:ext cx="8222431" cy="2104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402339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WordArt 3"/>
          <p:cNvSpPr>
            <a:spLocks noChangeArrowheads="1" noChangeShapeType="1" noTextEdit="1"/>
          </p:cNvSpPr>
          <p:nvPr/>
        </p:nvSpPr>
        <p:spPr bwMode="auto">
          <a:xfrm>
            <a:off x="1003968" y="126364"/>
            <a:ext cx="7144976" cy="43177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enredamiento cuántico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3" name="Object 2"/>
          <p:cNvGraphicFramePr>
            <a:graphicFrameLocks noChangeAspect="1"/>
          </p:cNvGraphicFramePr>
          <p:nvPr>
            <p:extLst/>
          </p:nvPr>
        </p:nvGraphicFramePr>
        <p:xfrm>
          <a:off x="75135" y="836712"/>
          <a:ext cx="9001001" cy="1152128"/>
        </p:xfrm>
        <a:graphic>
          <a:graphicData uri="http://schemas.openxmlformats.org/presentationml/2006/ole">
            <mc:AlternateContent xmlns:mc="http://schemas.openxmlformats.org/markup-compatibility/2006">
              <mc:Choice xmlns:v="urn:schemas-microsoft-com:vml" Requires="v">
                <p:oleObj spid="_x0000_s5574661" name="Equation" r:id="rId4" imgW="4876560" imgH="660240" progId="Equation.DSMT4">
                  <p:embed/>
                </p:oleObj>
              </mc:Choice>
              <mc:Fallback>
                <p:oleObj name="Equation" r:id="rId4" imgW="487656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5" y="836712"/>
                        <a:ext cx="9001001" cy="1152128"/>
                      </a:xfrm>
                      <a:prstGeom prst="rect">
                        <a:avLst/>
                      </a:prstGeom>
                      <a:solidFill>
                        <a:srgbClr val="D9FFDB"/>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17631494"/>
              </p:ext>
            </p:extLst>
          </p:nvPr>
        </p:nvGraphicFramePr>
        <p:xfrm>
          <a:off x="1976587" y="2060848"/>
          <a:ext cx="5187701" cy="1327923"/>
        </p:xfrm>
        <a:graphic>
          <a:graphicData uri="http://schemas.openxmlformats.org/presentationml/2006/ole">
            <mc:AlternateContent xmlns:mc="http://schemas.openxmlformats.org/markup-compatibility/2006">
              <mc:Choice xmlns:v="urn:schemas-microsoft-com:vml" Requires="v">
                <p:oleObj spid="_x0000_s5574662" name="Equation" r:id="rId6" imgW="2476440" imgH="634680" progId="Equation.DSMT4">
                  <p:embed/>
                </p:oleObj>
              </mc:Choice>
              <mc:Fallback>
                <p:oleObj name="Equation" r:id="rId6" imgW="2476440" imgH="634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6587" y="2060848"/>
                        <a:ext cx="5187701" cy="1327923"/>
                      </a:xfrm>
                      <a:prstGeom prst="rect">
                        <a:avLst/>
                      </a:prstGeom>
                      <a:solidFill>
                        <a:srgbClr val="D9FFDB"/>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30718823"/>
              </p:ext>
            </p:extLst>
          </p:nvPr>
        </p:nvGraphicFramePr>
        <p:xfrm>
          <a:off x="592138" y="3617913"/>
          <a:ext cx="7969250" cy="2863850"/>
        </p:xfrm>
        <a:graphic>
          <a:graphicData uri="http://schemas.openxmlformats.org/presentationml/2006/ole">
            <mc:AlternateContent xmlns:mc="http://schemas.openxmlformats.org/markup-compatibility/2006">
              <mc:Choice xmlns:v="urn:schemas-microsoft-com:vml" Requires="v">
                <p:oleObj spid="_x0000_s5574663" name="Equation" r:id="rId8" imgW="2400120" imgH="863280" progId="Equation.DSMT4">
                  <p:embed/>
                </p:oleObj>
              </mc:Choice>
              <mc:Fallback>
                <p:oleObj name="Equation" r:id="rId8" imgW="2400120" imgH="863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38" y="3617913"/>
                        <a:ext cx="7969250" cy="286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628418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3"/>
          <p:cNvSpPr>
            <a:spLocks noChangeArrowheads="1" noChangeShapeType="1" noTextEdit="1"/>
          </p:cNvSpPr>
          <p:nvPr/>
        </p:nvSpPr>
        <p:spPr bwMode="auto">
          <a:xfrm>
            <a:off x="327468" y="599668"/>
            <a:ext cx="8484912" cy="566438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Otra vez</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doble rendija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10322610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179512" y="1269554"/>
            <a:ext cx="8640638" cy="4823742"/>
          </a:xfrm>
        </p:spPr>
        <p:txBody>
          <a:bodyPr/>
          <a:lstStyle/>
          <a:p>
            <a:r>
              <a:rPr lang="es-MX" sz="4000" dirty="0"/>
              <a:t>El mundo es causal</a:t>
            </a:r>
          </a:p>
          <a:p>
            <a:pPr lvl="1"/>
            <a:r>
              <a:rPr lang="es-MX" sz="3600" dirty="0"/>
              <a:t>Es más, es determinista (Laplace</a:t>
            </a:r>
            <a:r>
              <a:rPr lang="es-MX" sz="3600" dirty="0" smtClean="0"/>
              <a:t>)</a:t>
            </a:r>
            <a:endParaRPr lang="es-MX" sz="4000" dirty="0" smtClean="0"/>
          </a:p>
          <a:p>
            <a:r>
              <a:rPr lang="es-MX" sz="4000" dirty="0" smtClean="0"/>
              <a:t>Realista </a:t>
            </a:r>
            <a:r>
              <a:rPr lang="es-MX" sz="4000" dirty="0"/>
              <a:t>y materialista</a:t>
            </a:r>
          </a:p>
          <a:p>
            <a:pPr lvl="1"/>
            <a:r>
              <a:rPr lang="es-MX" sz="3600" dirty="0"/>
              <a:t>El mundo existe, independientemente del observador: “Ahí está”</a:t>
            </a:r>
          </a:p>
          <a:p>
            <a:r>
              <a:rPr lang="es-MX" sz="4000" dirty="0" smtClean="0"/>
              <a:t>El </a:t>
            </a:r>
            <a:r>
              <a:rPr lang="es-MX" sz="4000" dirty="0"/>
              <a:t>mundo es local</a:t>
            </a:r>
          </a:p>
          <a:p>
            <a:pPr lvl="1"/>
            <a:r>
              <a:rPr lang="es-MX" sz="3600" dirty="0"/>
              <a:t>Sólo influyen los eventos cercanos</a:t>
            </a:r>
          </a:p>
        </p:txBody>
      </p:sp>
      <p:sp>
        <p:nvSpPr>
          <p:cNvPr id="1389571" name="WordArt 3"/>
          <p:cNvSpPr>
            <a:spLocks noChangeArrowheads="1" noChangeShapeType="1" noTextEdit="1"/>
          </p:cNvSpPr>
          <p:nvPr/>
        </p:nvSpPr>
        <p:spPr bwMode="auto">
          <a:xfrm>
            <a:off x="714375" y="188913"/>
            <a:ext cx="7715250" cy="7921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concepto del mundo al final del siglo XIX</a:t>
            </a:r>
          </a:p>
        </p:txBody>
      </p:sp>
    </p:spTree>
    <p:extLst>
      <p:ext uri="{BB962C8B-B14F-4D97-AF65-F5344CB8AC3E}">
        <p14:creationId xmlns:p14="http://schemas.microsoft.com/office/powerpoint/2010/main" val="43231075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8210" name="Picture 2"/>
          <p:cNvPicPr>
            <a:picLocks noChangeAspect="1" noChangeArrowheads="1"/>
          </p:cNvPicPr>
          <p:nvPr/>
        </p:nvPicPr>
        <p:blipFill>
          <a:blip r:embed="rId2" cstate="print"/>
          <a:srcRect/>
          <a:stretch>
            <a:fillRect/>
          </a:stretch>
        </p:blipFill>
        <p:spPr bwMode="auto">
          <a:xfrm>
            <a:off x="147144" y="1383571"/>
            <a:ext cx="8856984" cy="5285789"/>
          </a:xfrm>
          <a:prstGeom prst="rect">
            <a:avLst/>
          </a:prstGeom>
          <a:noFill/>
          <a:ln w="9525">
            <a:noFill/>
            <a:miter lim="800000"/>
            <a:headEnd/>
            <a:tailEnd/>
          </a:ln>
        </p:spPr>
      </p:pic>
      <p:sp>
        <p:nvSpPr>
          <p:cNvPr id="3" name="WordArt 3"/>
          <p:cNvSpPr>
            <a:spLocks noChangeArrowheads="1" noChangeShapeType="1" noTextEdit="1"/>
          </p:cNvSpPr>
          <p:nvPr/>
        </p:nvSpPr>
        <p:spPr bwMode="auto">
          <a:xfrm>
            <a:off x="263552" y="212892"/>
            <a:ext cx="8640960"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partículas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90854670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9234" name="Picture 2"/>
          <p:cNvPicPr>
            <a:picLocks noChangeAspect="1" noChangeArrowheads="1"/>
          </p:cNvPicPr>
          <p:nvPr/>
        </p:nvPicPr>
        <p:blipFill>
          <a:blip r:embed="rId2" cstate="print"/>
          <a:srcRect/>
          <a:stretch>
            <a:fillRect/>
          </a:stretch>
        </p:blipFill>
        <p:spPr bwMode="auto">
          <a:xfrm>
            <a:off x="139872" y="1094016"/>
            <a:ext cx="8856983" cy="5616624"/>
          </a:xfrm>
          <a:prstGeom prst="rect">
            <a:avLst/>
          </a:prstGeom>
          <a:noFill/>
          <a:ln w="9525">
            <a:noFill/>
            <a:miter lim="800000"/>
            <a:headEnd/>
            <a:tailEnd/>
          </a:ln>
        </p:spPr>
      </p:pic>
      <p:sp>
        <p:nvSpPr>
          <p:cNvPr id="3" name="WordArt 3"/>
          <p:cNvSpPr>
            <a:spLocks noChangeArrowheads="1" noChangeShapeType="1" noTextEdit="1"/>
          </p:cNvSpPr>
          <p:nvPr/>
        </p:nvSpPr>
        <p:spPr bwMode="auto">
          <a:xfrm>
            <a:off x="263552" y="212892"/>
            <a:ext cx="8640960"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ondas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55820328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4608" y="1236393"/>
            <a:ext cx="8718752" cy="5472607"/>
            <a:chOff x="251520" y="476672"/>
            <a:chExt cx="8718752" cy="5184575"/>
          </a:xfrm>
        </p:grpSpPr>
        <p:pic>
          <p:nvPicPr>
            <p:cNvPr id="3040258" name="Picture 2"/>
            <p:cNvPicPr>
              <a:picLocks noChangeAspect="1" noChangeArrowheads="1"/>
            </p:cNvPicPr>
            <p:nvPr/>
          </p:nvPicPr>
          <p:blipFill>
            <a:blip r:embed="rId2" cstate="print"/>
            <a:srcRect/>
            <a:stretch>
              <a:fillRect/>
            </a:stretch>
          </p:blipFill>
          <p:spPr bwMode="auto">
            <a:xfrm>
              <a:off x="251520" y="476672"/>
              <a:ext cx="8718752" cy="5184575"/>
            </a:xfrm>
            <a:prstGeom prst="rect">
              <a:avLst/>
            </a:prstGeom>
            <a:noFill/>
            <a:ln w="9525">
              <a:noFill/>
              <a:miter lim="800000"/>
              <a:headEnd/>
              <a:tailEnd/>
            </a:ln>
          </p:spPr>
        </p:pic>
        <p:sp>
          <p:nvSpPr>
            <p:cNvPr id="2" name="Rectangle 1"/>
            <p:cNvSpPr/>
            <p:nvPr/>
          </p:nvSpPr>
          <p:spPr>
            <a:xfrm>
              <a:off x="395536" y="2852936"/>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WordArt 3"/>
          <p:cNvSpPr>
            <a:spLocks noChangeArrowheads="1" noChangeShapeType="1" noTextEdit="1"/>
          </p:cNvSpPr>
          <p:nvPr/>
        </p:nvSpPr>
        <p:spPr bwMode="auto">
          <a:xfrm>
            <a:off x="263552" y="212892"/>
            <a:ext cx="8640960"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4161757711"/>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14" name="Picture 2" descr="http://grad.physics.sunysb.edu/%7Eamarch/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868" y="1052736"/>
            <a:ext cx="7299895" cy="554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7406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16" name="Picture 4" descr="http://grad.physics.sunysb.edu/%7Eamarch/d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4784"/>
            <a:ext cx="6336704" cy="4682544"/>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9872" y="260648"/>
            <a:ext cx="8856984" cy="76783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 de muy baja 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2481132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18" name="Picture 6" descr="http://grad.physics.sunysb.edu/%7Eamarch/ds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000" y="1449237"/>
            <a:ext cx="6552728" cy="4953862"/>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9872" y="260648"/>
            <a:ext cx="8856984" cy="76783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 de muy baja 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86267397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20" name="Picture 8" descr="http://grad.physics.sunysb.edu/%7Eamarch/ds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229" y="1340768"/>
            <a:ext cx="6761147" cy="5043600"/>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9872" y="260648"/>
            <a:ext cx="8856984" cy="76783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 de muy baja 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67406253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22" name="Picture 10" descr="http://grad.physics.sunysb.edu/%7Eamarch/d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000" y="1340768"/>
            <a:ext cx="6552728" cy="4960975"/>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9872" y="260648"/>
            <a:ext cx="8856984" cy="76783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 de muy baja 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61804433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24" name="Picture 12" descr="http://grad.physics.sunysb.edu/%7Eamarch/ds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984" y="1196752"/>
            <a:ext cx="6840760" cy="5164371"/>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9872" y="260648"/>
            <a:ext cx="8856984" cy="76783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 de muy baja 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53594318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3326" name="Picture 14" descr="http://grad.physics.sunysb.edu/%7Eamarch/ds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68760"/>
            <a:ext cx="6624736" cy="5061301"/>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9872" y="260648"/>
            <a:ext cx="8856984" cy="76783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 rendija con luz de muy baja 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7210308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179512" y="1269554"/>
            <a:ext cx="8640638" cy="5183782"/>
          </a:xfrm>
        </p:spPr>
        <p:txBody>
          <a:bodyPr/>
          <a:lstStyle/>
          <a:p>
            <a:r>
              <a:rPr lang="es-MX" sz="4000" b="1" dirty="0">
                <a:solidFill>
                  <a:srgbClr val="FF0000"/>
                </a:solidFill>
              </a:rPr>
              <a:t>El mundo es </a:t>
            </a:r>
            <a:r>
              <a:rPr lang="es-MX" sz="4000" b="1" dirty="0" err="1" smtClean="0">
                <a:solidFill>
                  <a:srgbClr val="FF0000"/>
                </a:solidFill>
              </a:rPr>
              <a:t>acausal</a:t>
            </a:r>
            <a:endParaRPr lang="es-MX" sz="4000" b="1" dirty="0">
              <a:solidFill>
                <a:srgbClr val="FF0000"/>
              </a:solidFill>
            </a:endParaRPr>
          </a:p>
          <a:p>
            <a:pPr lvl="1"/>
            <a:r>
              <a:rPr lang="es-MX" sz="3600" b="1" dirty="0" smtClean="0">
                <a:solidFill>
                  <a:srgbClr val="FF0000"/>
                </a:solidFill>
              </a:rPr>
              <a:t>El Mundo es </a:t>
            </a:r>
            <a:r>
              <a:rPr lang="es-MX" sz="3600" b="1" dirty="0" err="1" smtClean="0">
                <a:solidFill>
                  <a:srgbClr val="FF0000"/>
                </a:solidFill>
              </a:rPr>
              <a:t>intrinsecamente</a:t>
            </a:r>
            <a:r>
              <a:rPr lang="es-MX" sz="3600" b="1" dirty="0" smtClean="0">
                <a:solidFill>
                  <a:srgbClr val="FF0000"/>
                </a:solidFill>
              </a:rPr>
              <a:t> probabilista</a:t>
            </a:r>
            <a:endParaRPr lang="es-MX" sz="4000" b="1" dirty="0" smtClean="0">
              <a:solidFill>
                <a:srgbClr val="FF0000"/>
              </a:solidFill>
            </a:endParaRPr>
          </a:p>
          <a:p>
            <a:r>
              <a:rPr lang="es-MX" sz="4000" dirty="0" smtClean="0"/>
              <a:t>Realista </a:t>
            </a:r>
            <a:r>
              <a:rPr lang="es-MX" sz="4000" dirty="0"/>
              <a:t>y materialista</a:t>
            </a:r>
          </a:p>
          <a:p>
            <a:pPr lvl="1"/>
            <a:r>
              <a:rPr lang="es-MX" sz="3600" dirty="0"/>
              <a:t>El mundo existe, independientemente del observador: “Ahí está”</a:t>
            </a:r>
          </a:p>
          <a:p>
            <a:r>
              <a:rPr lang="es-MX" sz="4000" dirty="0" smtClean="0"/>
              <a:t>El </a:t>
            </a:r>
            <a:r>
              <a:rPr lang="es-MX" sz="4000" dirty="0"/>
              <a:t>mundo es local</a:t>
            </a:r>
          </a:p>
          <a:p>
            <a:pPr lvl="1"/>
            <a:r>
              <a:rPr lang="es-MX" sz="3600" dirty="0"/>
              <a:t>Sólo influyen los eventos cercanos</a:t>
            </a:r>
          </a:p>
        </p:txBody>
      </p:sp>
      <p:sp>
        <p:nvSpPr>
          <p:cNvPr id="1389571" name="WordArt 3"/>
          <p:cNvSpPr>
            <a:spLocks noChangeArrowheads="1" noChangeShapeType="1" noTextEdit="1"/>
          </p:cNvSpPr>
          <p:nvPr/>
        </p:nvSpPr>
        <p:spPr bwMode="auto">
          <a:xfrm>
            <a:off x="714375" y="188913"/>
            <a:ext cx="7715250" cy="79216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concepto del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Mundo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65615613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7186" name="Picture 2"/>
          <p:cNvPicPr>
            <a:picLocks noChangeAspect="1" noChangeArrowheads="1"/>
          </p:cNvPicPr>
          <p:nvPr/>
        </p:nvPicPr>
        <p:blipFill>
          <a:blip r:embed="rId2" cstate="print"/>
          <a:srcRect/>
          <a:stretch>
            <a:fillRect/>
          </a:stretch>
        </p:blipFill>
        <p:spPr bwMode="auto">
          <a:xfrm>
            <a:off x="5364088" y="116632"/>
            <a:ext cx="3384376" cy="6543236"/>
          </a:xfrm>
          <a:prstGeom prst="rect">
            <a:avLst/>
          </a:prstGeom>
          <a:noFill/>
          <a:ln w="9525">
            <a:noFill/>
            <a:miter lim="800000"/>
            <a:headEnd/>
            <a:tailEnd/>
          </a:ln>
        </p:spPr>
      </p:pic>
      <p:sp>
        <p:nvSpPr>
          <p:cNvPr id="3" name="WordArt 3"/>
          <p:cNvSpPr>
            <a:spLocks noChangeArrowheads="1" noChangeShapeType="1" noTextEdit="1"/>
          </p:cNvSpPr>
          <p:nvPr/>
        </p:nvSpPr>
        <p:spPr bwMode="auto">
          <a:xfrm>
            <a:off x="251520" y="356908"/>
            <a:ext cx="4596480" cy="573638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doble</a:t>
            </a:r>
          </a:p>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rendija</a:t>
            </a:r>
          </a:p>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con luz</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muy</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baja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intensidad</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553351515"/>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747" y="1412776"/>
            <a:ext cx="8750501" cy="5040559"/>
            <a:chOff x="196747" y="908720"/>
            <a:chExt cx="8750501" cy="5040559"/>
          </a:xfrm>
        </p:grpSpPr>
        <p:pic>
          <p:nvPicPr>
            <p:cNvPr id="3041282" name="Picture 2"/>
            <p:cNvPicPr>
              <a:picLocks noChangeAspect="1" noChangeArrowheads="1"/>
            </p:cNvPicPr>
            <p:nvPr/>
          </p:nvPicPr>
          <p:blipFill>
            <a:blip r:embed="rId3" cstate="print"/>
            <a:srcRect/>
            <a:stretch>
              <a:fillRect/>
            </a:stretch>
          </p:blipFill>
          <p:spPr bwMode="auto">
            <a:xfrm>
              <a:off x="196747" y="908720"/>
              <a:ext cx="8750501" cy="5040559"/>
            </a:xfrm>
            <a:prstGeom prst="rect">
              <a:avLst/>
            </a:prstGeom>
            <a:noFill/>
            <a:ln w="9525">
              <a:noFill/>
              <a:miter lim="800000"/>
              <a:headEnd/>
              <a:tailEnd/>
            </a:ln>
          </p:spPr>
        </p:pic>
        <p:sp>
          <p:nvSpPr>
            <p:cNvPr id="3" name="Rectangle 2"/>
            <p:cNvSpPr/>
            <p:nvPr/>
          </p:nvSpPr>
          <p:spPr>
            <a:xfrm>
              <a:off x="251520" y="3284984"/>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WordArt 3"/>
          <p:cNvSpPr>
            <a:spLocks noChangeArrowheads="1" noChangeShapeType="1" noTextEdit="1"/>
          </p:cNvSpPr>
          <p:nvPr/>
        </p:nvSpPr>
        <p:spPr bwMode="auto">
          <a:xfrm>
            <a:off x="263552" y="212892"/>
            <a:ext cx="8640960"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¿Por dónde pasa el fotón?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848563785"/>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412560" y="836712"/>
          <a:ext cx="6336704" cy="1196933"/>
        </p:xfrm>
        <a:graphic>
          <a:graphicData uri="http://schemas.openxmlformats.org/presentationml/2006/ole">
            <mc:AlternateContent xmlns:mc="http://schemas.openxmlformats.org/markup-compatibility/2006">
              <mc:Choice xmlns:v="urn:schemas-microsoft-com:vml" Requires="v">
                <p:oleObj spid="_x0000_s4654154" name="Equation" r:id="rId3" imgW="2286000" imgH="431640" progId="Equation.DSMT4">
                  <p:embed/>
                </p:oleObj>
              </mc:Choice>
              <mc:Fallback>
                <p:oleObj name="Equation" r:id="rId3" imgW="2286000" imgH="43164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560" y="836712"/>
                        <a:ext cx="6336704" cy="1196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
          <p:cNvGrpSpPr/>
          <p:nvPr/>
        </p:nvGrpSpPr>
        <p:grpSpPr>
          <a:xfrm>
            <a:off x="603468" y="2132857"/>
            <a:ext cx="7920880" cy="4536503"/>
            <a:chOff x="196747" y="908720"/>
            <a:chExt cx="8750501" cy="5040559"/>
          </a:xfrm>
        </p:grpSpPr>
        <p:pic>
          <p:nvPicPr>
            <p:cNvPr id="8" name="Picture 2"/>
            <p:cNvPicPr>
              <a:picLocks noChangeAspect="1" noChangeArrowheads="1"/>
            </p:cNvPicPr>
            <p:nvPr/>
          </p:nvPicPr>
          <p:blipFill>
            <a:blip r:embed="rId5" cstate="print"/>
            <a:srcRect/>
            <a:stretch>
              <a:fillRect/>
            </a:stretch>
          </p:blipFill>
          <p:spPr bwMode="auto">
            <a:xfrm>
              <a:off x="196747" y="908720"/>
              <a:ext cx="8750501" cy="5040559"/>
            </a:xfrm>
            <a:prstGeom prst="rect">
              <a:avLst/>
            </a:prstGeom>
            <a:noFill/>
            <a:ln w="9525">
              <a:noFill/>
              <a:miter lim="800000"/>
              <a:headEnd/>
              <a:tailEnd/>
            </a:ln>
          </p:spPr>
        </p:pic>
        <p:sp>
          <p:nvSpPr>
            <p:cNvPr id="9" name="Rectangle 8"/>
            <p:cNvSpPr/>
            <p:nvPr/>
          </p:nvSpPr>
          <p:spPr>
            <a:xfrm>
              <a:off x="251520" y="3284984"/>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WordArt 3"/>
          <p:cNvSpPr>
            <a:spLocks noChangeArrowheads="1" noChangeShapeType="1" noTextEdit="1"/>
          </p:cNvSpPr>
          <p:nvPr/>
        </p:nvSpPr>
        <p:spPr bwMode="auto">
          <a:xfrm>
            <a:off x="263552" y="212892"/>
            <a:ext cx="8640960" cy="647700"/>
          </a:xfrm>
          <a:prstGeom prst="rect">
            <a:avLst/>
          </a:prstGeom>
        </p:spPr>
        <p:txBody>
          <a:bodyPr wrap="none" fromWordArt="1">
            <a:prstTxWarp prst="textPlain">
              <a:avLst>
                <a:gd name="adj" fmla="val 50000"/>
              </a:avLst>
            </a:prstTxWarp>
          </a:bodyPr>
          <a:lstStyle/>
          <a:p>
            <a:pPr algn="ct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2" name="WordArt 3"/>
          <p:cNvSpPr>
            <a:spLocks noChangeArrowheads="1" noChangeShapeType="1" noTextEdit="1"/>
          </p:cNvSpPr>
          <p:nvPr/>
        </p:nvSpPr>
        <p:spPr bwMode="auto">
          <a:xfrm>
            <a:off x="263552" y="139406"/>
            <a:ext cx="8640960" cy="647700"/>
          </a:xfrm>
          <a:prstGeom prst="rect">
            <a:avLst/>
          </a:prstGeom>
        </p:spPr>
        <p:txBody>
          <a:bodyPr wrap="none" fromWordArt="1">
            <a:prstTxWarp prst="textPlain">
              <a:avLst>
                <a:gd name="adj" fmla="val 50000"/>
              </a:avLst>
            </a:prstTxWarp>
          </a:bodyPr>
          <a:lstStyle/>
          <a:p>
            <a:pPr algn="ct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Which-Way</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Marker</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80730716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242628" y="918941"/>
          <a:ext cx="6665196" cy="1786547"/>
        </p:xfrm>
        <a:graphic>
          <a:graphicData uri="http://schemas.openxmlformats.org/presentationml/2006/ole">
            <mc:AlternateContent xmlns:mc="http://schemas.openxmlformats.org/markup-compatibility/2006">
              <mc:Choice xmlns:v="urn:schemas-microsoft-com:vml" Requires="v">
                <p:oleObj spid="_x0000_s4655178" name="Equation" r:id="rId3" imgW="2463480" imgH="660240" progId="Equation.DSMT4">
                  <p:embed/>
                </p:oleObj>
              </mc:Choice>
              <mc:Fallback>
                <p:oleObj name="Equation" r:id="rId3" imgW="2463480" imgH="66024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628" y="918941"/>
                        <a:ext cx="6665196" cy="17865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971600" y="2725104"/>
            <a:ext cx="7200800" cy="4032448"/>
            <a:chOff x="251520" y="476672"/>
            <a:chExt cx="8718752" cy="5184575"/>
          </a:xfrm>
        </p:grpSpPr>
        <p:pic>
          <p:nvPicPr>
            <p:cNvPr id="5" name="Picture 2"/>
            <p:cNvPicPr>
              <a:picLocks noChangeAspect="1" noChangeArrowheads="1"/>
            </p:cNvPicPr>
            <p:nvPr/>
          </p:nvPicPr>
          <p:blipFill>
            <a:blip r:embed="rId5" cstate="print"/>
            <a:srcRect/>
            <a:stretch>
              <a:fillRect/>
            </a:stretch>
          </p:blipFill>
          <p:spPr bwMode="auto">
            <a:xfrm>
              <a:off x="251520" y="476672"/>
              <a:ext cx="8718752" cy="5184575"/>
            </a:xfrm>
            <a:prstGeom prst="rect">
              <a:avLst/>
            </a:prstGeom>
            <a:noFill/>
            <a:ln w="9525">
              <a:noFill/>
              <a:miter lim="800000"/>
              <a:headEnd/>
              <a:tailEnd/>
            </a:ln>
          </p:spPr>
        </p:pic>
        <p:sp>
          <p:nvSpPr>
            <p:cNvPr id="6" name="Rectangle 5"/>
            <p:cNvSpPr/>
            <p:nvPr/>
          </p:nvSpPr>
          <p:spPr>
            <a:xfrm>
              <a:off x="395536" y="2852936"/>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 name="WordArt 3"/>
          <p:cNvSpPr>
            <a:spLocks noChangeArrowheads="1" noChangeShapeType="1" noTextEdit="1"/>
          </p:cNvSpPr>
          <p:nvPr/>
        </p:nvSpPr>
        <p:spPr bwMode="auto">
          <a:xfrm>
            <a:off x="263552" y="139406"/>
            <a:ext cx="8640960"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Quantum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Erasure</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027548339"/>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516243" y="351805"/>
          <a:ext cx="8135937" cy="1997075"/>
        </p:xfrm>
        <a:graphic>
          <a:graphicData uri="http://schemas.openxmlformats.org/presentationml/2006/ole">
            <mc:AlternateContent xmlns:mc="http://schemas.openxmlformats.org/markup-compatibility/2006">
              <mc:Choice xmlns:v="urn:schemas-microsoft-com:vml" Requires="v">
                <p:oleObj spid="_x0000_s4656202" name="Equation" r:id="rId3" imgW="2705040" imgH="660240" progId="Equation.DSMT4">
                  <p:embed/>
                </p:oleObj>
              </mc:Choice>
              <mc:Fallback>
                <p:oleObj name="Equation" r:id="rId3" imgW="2705040" imgH="66024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43" y="351805"/>
                        <a:ext cx="8135937"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1979712" y="3140968"/>
            <a:ext cx="4807296" cy="3528391"/>
            <a:chOff x="196747" y="908720"/>
            <a:chExt cx="8750501" cy="5040559"/>
          </a:xfrm>
        </p:grpSpPr>
        <p:pic>
          <p:nvPicPr>
            <p:cNvPr id="5" name="Picture 2"/>
            <p:cNvPicPr>
              <a:picLocks noChangeAspect="1" noChangeArrowheads="1"/>
            </p:cNvPicPr>
            <p:nvPr/>
          </p:nvPicPr>
          <p:blipFill>
            <a:blip r:embed="rId5" cstate="print"/>
            <a:srcRect/>
            <a:stretch>
              <a:fillRect/>
            </a:stretch>
          </p:blipFill>
          <p:spPr bwMode="auto">
            <a:xfrm>
              <a:off x="196747" y="908720"/>
              <a:ext cx="8750501" cy="5040559"/>
            </a:xfrm>
            <a:prstGeom prst="rect">
              <a:avLst/>
            </a:prstGeom>
            <a:noFill/>
            <a:ln w="9525">
              <a:noFill/>
              <a:miter lim="800000"/>
              <a:headEnd/>
              <a:tailEnd/>
            </a:ln>
          </p:spPr>
        </p:pic>
        <p:sp>
          <p:nvSpPr>
            <p:cNvPr id="6" name="Rectangle 5"/>
            <p:cNvSpPr/>
            <p:nvPr/>
          </p:nvSpPr>
          <p:spPr>
            <a:xfrm>
              <a:off x="251520" y="3284984"/>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232632485"/>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449188" y="363421"/>
          <a:ext cx="8227268" cy="1769435"/>
        </p:xfrm>
        <a:graphic>
          <a:graphicData uri="http://schemas.openxmlformats.org/presentationml/2006/ole">
            <mc:AlternateContent xmlns:mc="http://schemas.openxmlformats.org/markup-compatibility/2006">
              <mc:Choice xmlns:v="urn:schemas-microsoft-com:vml" Requires="v">
                <p:oleObj spid="_x0000_s4657226" name="Equation" r:id="rId3" imgW="3073320" imgH="660240" progId="Equation.DSMT4">
                  <p:embed/>
                </p:oleObj>
              </mc:Choice>
              <mc:Fallback>
                <p:oleObj name="Equation" r:id="rId3" imgW="3073320" imgH="66024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88" y="363421"/>
                        <a:ext cx="8227268" cy="1769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4860032" y="2360882"/>
            <a:ext cx="4032448" cy="3168352"/>
            <a:chOff x="-282447" y="260649"/>
            <a:chExt cx="9765002" cy="5184575"/>
          </a:xfrm>
        </p:grpSpPr>
        <p:pic>
          <p:nvPicPr>
            <p:cNvPr id="5" name="Picture 2"/>
            <p:cNvPicPr>
              <a:picLocks noChangeAspect="1" noChangeArrowheads="1"/>
            </p:cNvPicPr>
            <p:nvPr/>
          </p:nvPicPr>
          <p:blipFill>
            <a:blip r:embed="rId5" cstate="print"/>
            <a:srcRect/>
            <a:stretch>
              <a:fillRect/>
            </a:stretch>
          </p:blipFill>
          <p:spPr bwMode="auto">
            <a:xfrm>
              <a:off x="-282447" y="260649"/>
              <a:ext cx="9765002" cy="5184575"/>
            </a:xfrm>
            <a:prstGeom prst="rect">
              <a:avLst/>
            </a:prstGeom>
            <a:noFill/>
            <a:ln w="9525">
              <a:noFill/>
              <a:miter lim="800000"/>
              <a:headEnd/>
              <a:tailEnd/>
            </a:ln>
          </p:spPr>
        </p:pic>
        <p:sp>
          <p:nvSpPr>
            <p:cNvPr id="6" name="Rectangle 5"/>
            <p:cNvSpPr/>
            <p:nvPr/>
          </p:nvSpPr>
          <p:spPr>
            <a:xfrm>
              <a:off x="395536" y="2852936"/>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 name="Group 6"/>
          <p:cNvGrpSpPr/>
          <p:nvPr/>
        </p:nvGrpSpPr>
        <p:grpSpPr>
          <a:xfrm>
            <a:off x="151293" y="2636912"/>
            <a:ext cx="4276691" cy="3312368"/>
            <a:chOff x="196747" y="908720"/>
            <a:chExt cx="8750501" cy="5040559"/>
          </a:xfrm>
        </p:grpSpPr>
        <p:pic>
          <p:nvPicPr>
            <p:cNvPr id="8" name="Picture 2"/>
            <p:cNvPicPr>
              <a:picLocks noChangeAspect="1" noChangeArrowheads="1"/>
            </p:cNvPicPr>
            <p:nvPr/>
          </p:nvPicPr>
          <p:blipFill>
            <a:blip r:embed="rId6" cstate="print"/>
            <a:srcRect/>
            <a:stretch>
              <a:fillRect/>
            </a:stretch>
          </p:blipFill>
          <p:spPr bwMode="auto">
            <a:xfrm>
              <a:off x="196747" y="908720"/>
              <a:ext cx="8750501" cy="5040559"/>
            </a:xfrm>
            <a:prstGeom prst="rect">
              <a:avLst/>
            </a:prstGeom>
            <a:noFill/>
            <a:ln w="9525">
              <a:noFill/>
              <a:miter lim="800000"/>
              <a:headEnd/>
              <a:tailEnd/>
            </a:ln>
          </p:spPr>
        </p:pic>
        <p:sp>
          <p:nvSpPr>
            <p:cNvPr id="9" name="Rectangle 8"/>
            <p:cNvSpPr/>
            <p:nvPr/>
          </p:nvSpPr>
          <p:spPr>
            <a:xfrm>
              <a:off x="251520" y="3284984"/>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80061083"/>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30800" y="196567"/>
          <a:ext cx="8496944" cy="2728377"/>
        </p:xfrm>
        <a:graphic>
          <a:graphicData uri="http://schemas.openxmlformats.org/presentationml/2006/ole">
            <mc:AlternateContent xmlns:mc="http://schemas.openxmlformats.org/markup-compatibility/2006">
              <mc:Choice xmlns:v="urn:schemas-microsoft-com:vml" Requires="v">
                <p:oleObj spid="_x0000_s4658250" name="Equation" r:id="rId3" imgW="2768400" imgH="888840" progId="Equation.DSMT4">
                  <p:embed/>
                </p:oleObj>
              </mc:Choice>
              <mc:Fallback>
                <p:oleObj name="Equation" r:id="rId3" imgW="2768400" imgH="88884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00" y="196567"/>
                        <a:ext cx="8496944" cy="2728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1691680" y="3356992"/>
            <a:ext cx="5616624" cy="3168352"/>
            <a:chOff x="251520" y="476672"/>
            <a:chExt cx="8718752" cy="5184575"/>
          </a:xfrm>
        </p:grpSpPr>
        <p:pic>
          <p:nvPicPr>
            <p:cNvPr id="5" name="Picture 2"/>
            <p:cNvPicPr>
              <a:picLocks noChangeAspect="1" noChangeArrowheads="1"/>
            </p:cNvPicPr>
            <p:nvPr/>
          </p:nvPicPr>
          <p:blipFill>
            <a:blip r:embed="rId5" cstate="print"/>
            <a:srcRect/>
            <a:stretch>
              <a:fillRect/>
            </a:stretch>
          </p:blipFill>
          <p:spPr bwMode="auto">
            <a:xfrm>
              <a:off x="251520" y="476672"/>
              <a:ext cx="8718752" cy="5184575"/>
            </a:xfrm>
            <a:prstGeom prst="rect">
              <a:avLst/>
            </a:prstGeom>
            <a:noFill/>
            <a:ln w="9525">
              <a:noFill/>
              <a:miter lim="800000"/>
              <a:headEnd/>
              <a:tailEnd/>
            </a:ln>
          </p:spPr>
        </p:pic>
        <p:sp>
          <p:nvSpPr>
            <p:cNvPr id="6" name="Rectangle 5"/>
            <p:cNvSpPr/>
            <p:nvPr/>
          </p:nvSpPr>
          <p:spPr>
            <a:xfrm>
              <a:off x="395536" y="2852936"/>
              <a:ext cx="1008112"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989581853"/>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Text Box 2"/>
          <p:cNvSpPr txBox="1">
            <a:spLocks noChangeArrowheads="1"/>
          </p:cNvSpPr>
          <p:nvPr/>
        </p:nvSpPr>
        <p:spPr bwMode="auto">
          <a:xfrm>
            <a:off x="755650" y="1557338"/>
            <a:ext cx="806450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1402884" name="WordArt 4"/>
          <p:cNvSpPr>
            <a:spLocks noChangeArrowheads="1" noChangeShapeType="1" noTextEdit="1"/>
          </p:cNvSpPr>
          <p:nvPr/>
        </p:nvSpPr>
        <p:spPr bwMode="auto">
          <a:xfrm>
            <a:off x="323528" y="188640"/>
            <a:ext cx="8424936" cy="86409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el fotón?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219972" y="1292562"/>
            <a:ext cx="8712968" cy="5016758"/>
          </a:xfrm>
          <a:prstGeom prst="rect">
            <a:avLst/>
          </a:prstGeom>
          <a:noFill/>
        </p:spPr>
        <p:txBody>
          <a:bodyPr wrap="square" rtlCol="0">
            <a:spAutoFit/>
          </a:bodyPr>
          <a:lstStyle/>
          <a:p>
            <a:r>
              <a:rPr lang="es-MX" sz="4000" dirty="0" smtClean="0"/>
              <a:t>Cerca del final de su vida Einstein escribió: </a:t>
            </a:r>
            <a:r>
              <a:rPr lang="es-MX" sz="4000" i="1" dirty="0" smtClean="0"/>
              <a:t>Cincuentas años completos de cavilaciones profundas no me han acercado más a la respuesta a la pregunta: ¿Qué son los cuantos de luz? Desde luego, hoy cualquier granuja piensa que conoce la respuesta, pero se engaña.</a:t>
            </a:r>
            <a:endParaRPr lang="es-MX" sz="4000" i="1" dirty="0"/>
          </a:p>
        </p:txBody>
      </p:sp>
    </p:spTree>
    <p:extLst>
      <p:ext uri="{BB962C8B-B14F-4D97-AF65-F5344CB8AC3E}">
        <p14:creationId xmlns:p14="http://schemas.microsoft.com/office/powerpoint/2010/main" val="313964796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WordArt 3"/>
          <p:cNvSpPr>
            <a:spLocks noChangeArrowheads="1" noChangeShapeType="1" noTextEdit="1"/>
          </p:cNvSpPr>
          <p:nvPr/>
        </p:nvSpPr>
        <p:spPr bwMode="auto">
          <a:xfrm>
            <a:off x="683568" y="1052736"/>
            <a:ext cx="8250114" cy="417619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¿Cómo vemos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ahora el mundo?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20921513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323850" y="1269554"/>
            <a:ext cx="8640638" cy="4823742"/>
          </a:xfrm>
        </p:spPr>
        <p:txBody>
          <a:bodyPr/>
          <a:lstStyle/>
          <a:p>
            <a:r>
              <a:rPr lang="es-MX" sz="4000" dirty="0"/>
              <a:t>Realista y materialista</a:t>
            </a:r>
          </a:p>
          <a:p>
            <a:pPr lvl="1"/>
            <a:r>
              <a:rPr lang="es-MX" sz="3600" dirty="0"/>
              <a:t>El mundo existe, independientemente del observador: “Ahí está”</a:t>
            </a:r>
          </a:p>
          <a:p>
            <a:r>
              <a:rPr lang="es-MX" sz="4000" dirty="0"/>
              <a:t>El mundo es causal</a:t>
            </a:r>
          </a:p>
          <a:p>
            <a:pPr lvl="1"/>
            <a:r>
              <a:rPr lang="es-MX" sz="3600" dirty="0"/>
              <a:t>Es más, es determinista (</a:t>
            </a:r>
            <a:r>
              <a:rPr lang="es-MX" sz="3600" dirty="0" err="1"/>
              <a:t>Laplace</a:t>
            </a:r>
            <a:r>
              <a:rPr lang="es-MX" sz="3600" dirty="0"/>
              <a:t>)</a:t>
            </a:r>
          </a:p>
          <a:p>
            <a:r>
              <a:rPr lang="es-MX" sz="4000" dirty="0"/>
              <a:t>El mundo es local</a:t>
            </a:r>
          </a:p>
          <a:p>
            <a:pPr lvl="1"/>
            <a:r>
              <a:rPr lang="es-MX" sz="3600" dirty="0"/>
              <a:t>Sólo influyen los eventos cercanos</a:t>
            </a:r>
          </a:p>
        </p:txBody>
      </p:sp>
      <p:sp>
        <p:nvSpPr>
          <p:cNvPr id="1389571" name="WordArt 3"/>
          <p:cNvSpPr>
            <a:spLocks noChangeArrowheads="1" noChangeShapeType="1" noTextEdit="1"/>
          </p:cNvSpPr>
          <p:nvPr/>
        </p:nvSpPr>
        <p:spPr bwMode="auto">
          <a:xfrm>
            <a:off x="714375" y="188913"/>
            <a:ext cx="7715250" cy="7921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concepto del mundo al final del siglo XIX</a:t>
            </a:r>
          </a:p>
        </p:txBody>
      </p:sp>
    </p:spTree>
    <p:extLst>
      <p:ext uri="{BB962C8B-B14F-4D97-AF65-F5344CB8AC3E}">
        <p14:creationId xmlns:p14="http://schemas.microsoft.com/office/powerpoint/2010/main" val="79135608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4450" name="Object 2"/>
          <p:cNvGraphicFramePr>
            <a:graphicFrameLocks noGrp="1" noChangeAspect="1"/>
          </p:cNvGraphicFramePr>
          <p:nvPr>
            <p:ph sz="half" idx="1"/>
            <p:extLst>
              <p:ext uri="{D42A27DB-BD31-4B8C-83A1-F6EECF244321}">
                <p14:modId xmlns:p14="http://schemas.microsoft.com/office/powerpoint/2010/main" val="2161539230"/>
              </p:ext>
            </p:extLst>
          </p:nvPr>
        </p:nvGraphicFramePr>
        <p:xfrm>
          <a:off x="1033163" y="1002090"/>
          <a:ext cx="7018575" cy="5667270"/>
        </p:xfrm>
        <a:graphic>
          <a:graphicData uri="http://schemas.openxmlformats.org/presentationml/2006/ole">
            <mc:AlternateContent xmlns:mc="http://schemas.openxmlformats.org/markup-compatibility/2006">
              <mc:Choice xmlns:v="urn:schemas-microsoft-com:vml" Requires="v">
                <p:oleObj spid="_x0000_s5555214" name="Equation" r:id="rId3" imgW="2108160" imgH="1701720" progId="Equation.DSMT4">
                  <p:embed/>
                </p:oleObj>
              </mc:Choice>
              <mc:Fallback>
                <p:oleObj name="Equation" r:id="rId3" imgW="2108160" imgH="1701720" progId="Equation.DSMT4">
                  <p:embed/>
                  <p:pic>
                    <p:nvPicPr>
                      <p:cNvPr id="0" name=""/>
                      <p:cNvPicPr>
                        <a:picLocks noGrp="1" noChangeAspect="1" noChangeArrowheads="1"/>
                      </p:cNvPicPr>
                      <p:nvPr/>
                    </p:nvPicPr>
                    <p:blipFill>
                      <a:blip r:embed="rId4"/>
                      <a:srcRect/>
                      <a:stretch>
                        <a:fillRect/>
                      </a:stretch>
                    </p:blipFill>
                    <p:spPr bwMode="auto">
                      <a:xfrm>
                        <a:off x="1033163" y="1002090"/>
                        <a:ext cx="7018575" cy="5667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WordArt 5"/>
          <p:cNvSpPr>
            <a:spLocks noChangeArrowheads="1" noChangeShapeType="1" noTextEdit="1"/>
          </p:cNvSpPr>
          <p:nvPr/>
        </p:nvSpPr>
        <p:spPr bwMode="auto">
          <a:xfrm>
            <a:off x="499422" y="126906"/>
            <a:ext cx="8135938"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principio de superposición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37163560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body" idx="1"/>
          </p:nvPr>
        </p:nvSpPr>
        <p:spPr>
          <a:xfrm>
            <a:off x="457200" y="1125538"/>
            <a:ext cx="8362950" cy="5399087"/>
          </a:xfrm>
        </p:spPr>
        <p:txBody>
          <a:bodyPr/>
          <a:lstStyle/>
          <a:p>
            <a:pPr>
              <a:lnSpc>
                <a:spcPct val="110000"/>
              </a:lnSpc>
            </a:pPr>
            <a:r>
              <a:rPr lang="es-MX" sz="4000" dirty="0"/>
              <a:t>El observador juega un papel fundamental</a:t>
            </a:r>
          </a:p>
          <a:p>
            <a:pPr>
              <a:lnSpc>
                <a:spcPct val="110000"/>
              </a:lnSpc>
            </a:pPr>
            <a:r>
              <a:rPr lang="es-MX" sz="4000" dirty="0"/>
              <a:t>El mundo no es causal, menos aún determinista</a:t>
            </a:r>
          </a:p>
          <a:p>
            <a:pPr>
              <a:lnSpc>
                <a:spcPct val="110000"/>
              </a:lnSpc>
            </a:pPr>
            <a:r>
              <a:rPr lang="es-MX" sz="4000" dirty="0"/>
              <a:t>El mundo no es local</a:t>
            </a:r>
          </a:p>
          <a:p>
            <a:pPr lvl="1">
              <a:lnSpc>
                <a:spcPct val="110000"/>
              </a:lnSpc>
            </a:pPr>
            <a:r>
              <a:rPr lang="es-MX" sz="3600" dirty="0"/>
              <a:t>Todos los fenómenos del Universo están conectados</a:t>
            </a:r>
          </a:p>
        </p:txBody>
      </p:sp>
      <p:sp>
        <p:nvSpPr>
          <p:cNvPr id="1391619" name="WordArt 3"/>
          <p:cNvSpPr>
            <a:spLocks noChangeArrowheads="1" noChangeShapeType="1" noTextEdit="1"/>
          </p:cNvSpPr>
          <p:nvPr/>
        </p:nvSpPr>
        <p:spPr bwMode="auto">
          <a:xfrm>
            <a:off x="714375" y="188913"/>
            <a:ext cx="7715250" cy="7921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concepto del mundo al final del siglo XX</a:t>
            </a:r>
          </a:p>
        </p:txBody>
      </p:sp>
    </p:spTree>
    <p:extLst>
      <p:ext uri="{BB962C8B-B14F-4D97-AF65-F5344CB8AC3E}">
        <p14:creationId xmlns:p14="http://schemas.microsoft.com/office/powerpoint/2010/main" val="126606641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79512" y="1556792"/>
          <a:ext cx="8784975" cy="3168352"/>
        </p:xfrm>
        <a:graphic>
          <a:graphicData uri="http://schemas.openxmlformats.org/presentationml/2006/ole">
            <mc:AlternateContent xmlns:mc="http://schemas.openxmlformats.org/markup-compatibility/2006">
              <mc:Choice xmlns:v="urn:schemas-microsoft-com:vml" Requires="v">
                <p:oleObj spid="_x0000_s4653141" name="Equation" r:id="rId3" imgW="2450880" imgH="888840" progId="Equation.DSMT4">
                  <p:embed/>
                </p:oleObj>
              </mc:Choice>
              <mc:Fallback>
                <p:oleObj name="Equation" r:id="rId3" imgW="2450880" imgH="888840" progId="Equation.DSMT4">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56792"/>
                        <a:ext cx="8784975" cy="3168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WordArt 5"/>
          <p:cNvSpPr>
            <a:spLocks noChangeArrowheads="1" noChangeShapeType="1" noTextEdit="1"/>
          </p:cNvSpPr>
          <p:nvPr/>
        </p:nvSpPr>
        <p:spPr bwMode="auto">
          <a:xfrm>
            <a:off x="251520" y="377379"/>
            <a:ext cx="8640960" cy="53134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Es la Mecánica Cuántica una teoría completa</a:t>
            </a:r>
            <a:endParaRPr lang="es-MX"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620871293"/>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16184" y="349587"/>
            <a:ext cx="9108504" cy="6186309"/>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es-MX" sz="4400" dirty="0" smtClean="0">
                <a:latin typeface="Arial Black" pitchFamily="34" charset="0"/>
              </a:rPr>
              <a:t>Por la forma en que ha trastornado nuestras creencias científicas y filosóficas, y la influencia que ha tenido en la tecnología,  la revolución cuántica es la </a:t>
            </a:r>
            <a:r>
              <a:rPr lang="es-MX" sz="4400" dirty="0">
                <a:latin typeface="Arial Black" pitchFamily="34" charset="0"/>
              </a:rPr>
              <a:t>mayor aventura del pensamiento de la historia de la humanidad</a:t>
            </a:r>
          </a:p>
        </p:txBody>
      </p:sp>
    </p:spTree>
    <p:extLst>
      <p:ext uri="{BB962C8B-B14F-4D97-AF65-F5344CB8AC3E}">
        <p14:creationId xmlns:p14="http://schemas.microsoft.com/office/powerpoint/2010/main" val="427960379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179512" y="1285860"/>
            <a:ext cx="8856984" cy="5113337"/>
          </a:xfrm>
        </p:spPr>
        <p:txBody>
          <a:bodyPr/>
          <a:lstStyle/>
          <a:p>
            <a:pPr>
              <a:lnSpc>
                <a:spcPct val="90000"/>
              </a:lnSpc>
              <a:buFontTx/>
              <a:buNone/>
            </a:pPr>
            <a:r>
              <a:rPr lang="es-MX" sz="4000" dirty="0"/>
              <a:t>William </a:t>
            </a:r>
            <a:r>
              <a:rPr lang="es-MX" sz="4000" dirty="0" err="1"/>
              <a:t>Thomson</a:t>
            </a:r>
            <a:r>
              <a:rPr lang="es-MX" sz="4000" dirty="0"/>
              <a:t> Kelvin (Lord Kelvin):</a:t>
            </a:r>
            <a:br>
              <a:rPr lang="es-MX" sz="4000" dirty="0"/>
            </a:br>
            <a:r>
              <a:rPr lang="es-MX" sz="4000" i="1" u="sng" dirty="0">
                <a:solidFill>
                  <a:schemeClr val="accent2"/>
                </a:solidFill>
              </a:rPr>
              <a:t>Dos pequeñas nubes en el horizonte</a:t>
            </a:r>
            <a:endParaRPr lang="es-MX" sz="4000" u="sng" dirty="0">
              <a:solidFill>
                <a:schemeClr val="accent2"/>
              </a:solidFill>
            </a:endParaRPr>
          </a:p>
          <a:p>
            <a:pPr lvl="2">
              <a:lnSpc>
                <a:spcPct val="90000"/>
              </a:lnSpc>
              <a:spcBef>
                <a:spcPts val="3000"/>
              </a:spcBef>
            </a:pPr>
            <a:r>
              <a:rPr lang="es-MX" sz="4000" b="1" dirty="0"/>
              <a:t>El resultado negativo del experimento de </a:t>
            </a:r>
            <a:r>
              <a:rPr lang="es-MX" sz="4000" b="1" dirty="0" err="1"/>
              <a:t>Michelson</a:t>
            </a:r>
            <a:r>
              <a:rPr lang="es-MX" sz="4000" b="1" dirty="0"/>
              <a:t> y </a:t>
            </a:r>
            <a:r>
              <a:rPr lang="es-MX" sz="4000" b="1" dirty="0" err="1"/>
              <a:t>Morley</a:t>
            </a:r>
            <a:endParaRPr lang="es-MX" sz="4000" b="1" dirty="0"/>
          </a:p>
          <a:p>
            <a:pPr lvl="2">
              <a:lnSpc>
                <a:spcPct val="90000"/>
              </a:lnSpc>
              <a:spcBef>
                <a:spcPts val="3000"/>
              </a:spcBef>
            </a:pPr>
            <a:r>
              <a:rPr lang="es-MX" sz="4400" b="1" dirty="0" smtClean="0"/>
              <a:t>El </a:t>
            </a:r>
            <a:r>
              <a:rPr lang="es-MX" sz="4400" b="1" dirty="0"/>
              <a:t>problema del cuerpo </a:t>
            </a:r>
            <a:r>
              <a:rPr lang="es-MX" sz="4400" b="1" dirty="0" smtClean="0"/>
              <a:t>negro</a:t>
            </a:r>
            <a:endParaRPr lang="es-MX" sz="4400" b="1" dirty="0"/>
          </a:p>
        </p:txBody>
      </p:sp>
      <p:sp>
        <p:nvSpPr>
          <p:cNvPr id="1186819" name="WordArt 3"/>
          <p:cNvSpPr>
            <a:spLocks noChangeArrowheads="1" noChangeShapeType="1" noTextEdit="1"/>
          </p:cNvSpPr>
          <p:nvPr/>
        </p:nvSpPr>
        <p:spPr bwMode="auto">
          <a:xfrm>
            <a:off x="571472" y="260351"/>
            <a:ext cx="8072467" cy="66832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extLst>
      <p:ext uri="{BB962C8B-B14F-4D97-AF65-F5344CB8AC3E}">
        <p14:creationId xmlns:p14="http://schemas.microsoft.com/office/powerpoint/2010/main" val="289504469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3"/>
          <p:cNvSpPr>
            <a:spLocks noChangeArrowheads="1" noChangeShapeType="1" noTextEdit="1"/>
          </p:cNvSpPr>
          <p:nvPr/>
        </p:nvSpPr>
        <p:spPr bwMode="auto">
          <a:xfrm>
            <a:off x="655638" y="476672"/>
            <a:ext cx="8020818" cy="5112567"/>
          </a:xfrm>
          <a:prstGeom prst="rect">
            <a:avLst/>
          </a:prstGeom>
        </p:spPr>
        <p:txBody>
          <a:bodyPr wrap="none" fromWordArt="1">
            <a:prstTxWarp prst="textPlain">
              <a:avLst>
                <a:gd name="adj" fmla="val 50000"/>
              </a:avLst>
            </a:prstTxWarp>
          </a:bodyPr>
          <a:lstStyle/>
          <a:p>
            <a:pPr algn="ct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 resultado</a:t>
            </a:r>
            <a:b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negativo del</a:t>
            </a:r>
            <a:b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experimento</a:t>
            </a:r>
            <a:b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de</a:t>
            </a:r>
            <a:b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s-MX" sz="44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Michelson</a:t>
            </a: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y </a:t>
            </a:r>
            <a:r>
              <a:rPr lang="es-MX" sz="44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Morley</a:t>
            </a:r>
            <a:endParaRPr lang="es-MX" sz="4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422515100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WordArt 2"/>
          <p:cNvSpPr>
            <a:spLocks noChangeArrowheads="1" noChangeShapeType="1" noTextEdit="1"/>
          </p:cNvSpPr>
          <p:nvPr/>
        </p:nvSpPr>
        <p:spPr bwMode="auto">
          <a:xfrm>
            <a:off x="250825" y="115888"/>
            <a:ext cx="8497888"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¿Podemos detectar el movimiento de la tierra respecto al ETER?</a:t>
            </a:r>
          </a:p>
        </p:txBody>
      </p:sp>
      <p:pic>
        <p:nvPicPr>
          <p:cNvPr id="1182723" name="Picture 3" descr="AetherWind"/>
          <p:cNvPicPr>
            <a:picLocks noChangeAspect="1" noChangeArrowheads="1"/>
          </p:cNvPicPr>
          <p:nvPr/>
        </p:nvPicPr>
        <p:blipFill>
          <a:blip r:embed="rId2" cstate="print"/>
          <a:srcRect/>
          <a:stretch>
            <a:fillRect/>
          </a:stretch>
        </p:blipFill>
        <p:spPr bwMode="auto">
          <a:xfrm>
            <a:off x="755650" y="836613"/>
            <a:ext cx="7620000" cy="4762500"/>
          </a:xfrm>
          <a:prstGeom prst="rect">
            <a:avLst/>
          </a:prstGeom>
          <a:noFill/>
        </p:spPr>
      </p:pic>
      <p:sp>
        <p:nvSpPr>
          <p:cNvPr id="1182724" name="Text Box 4"/>
          <p:cNvSpPr txBox="1">
            <a:spLocks noChangeArrowheads="1"/>
          </p:cNvSpPr>
          <p:nvPr/>
        </p:nvSpPr>
        <p:spPr bwMode="auto">
          <a:xfrm>
            <a:off x="1042988" y="5734050"/>
            <a:ext cx="7056437" cy="822325"/>
          </a:xfrm>
          <a:prstGeom prst="rect">
            <a:avLst/>
          </a:prstGeom>
          <a:noFill/>
          <a:ln w="9525">
            <a:noFill/>
            <a:miter lim="800000"/>
            <a:headEnd/>
            <a:tailEnd/>
          </a:ln>
          <a:effectLst/>
        </p:spPr>
        <p:txBody>
          <a:bodyPr>
            <a:spAutoFit/>
          </a:bodyPr>
          <a:lstStyle/>
          <a:p>
            <a:r>
              <a:rPr lang="es-MX" sz="2400">
                <a:solidFill>
                  <a:srgbClr val="000066"/>
                </a:solidFill>
              </a:rPr>
              <a:t>La tierra se mueve alrededor del sol a la inmensa velocidad de 30 km/s, es decir, 100,000 km/h</a:t>
            </a:r>
            <a:endParaRPr lang="en-US" sz="2400">
              <a:solidFill>
                <a:srgbClr val="000066"/>
              </a:solidFill>
            </a:endParaRPr>
          </a:p>
        </p:txBody>
      </p:sp>
    </p:spTree>
    <p:extLst>
      <p:ext uri="{BB962C8B-B14F-4D97-AF65-F5344CB8AC3E}">
        <p14:creationId xmlns:p14="http://schemas.microsoft.com/office/powerpoint/2010/main" val="2366647354"/>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WordArt 2"/>
          <p:cNvSpPr>
            <a:spLocks noChangeArrowheads="1" noChangeShapeType="1" noTextEdit="1"/>
          </p:cNvSpPr>
          <p:nvPr/>
        </p:nvSpPr>
        <p:spPr bwMode="auto">
          <a:xfrm>
            <a:off x="250825" y="260350"/>
            <a:ext cx="8497888" cy="57626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¿Podemos detectar el movimiento de la tierra respecto al ETER?</a:t>
            </a:r>
          </a:p>
        </p:txBody>
      </p:sp>
      <p:sp>
        <p:nvSpPr>
          <p:cNvPr id="1183747" name="Freeform 3"/>
          <p:cNvSpPr>
            <a:spLocks/>
          </p:cNvSpPr>
          <p:nvPr/>
        </p:nvSpPr>
        <p:spPr bwMode="auto">
          <a:xfrm>
            <a:off x="2663825" y="1233488"/>
            <a:ext cx="455613" cy="5387975"/>
          </a:xfrm>
          <a:custGeom>
            <a:avLst/>
            <a:gdLst/>
            <a:ahLst/>
            <a:cxnLst>
              <a:cxn ang="0">
                <a:pos x="159" y="22"/>
              </a:cxn>
              <a:cxn ang="0">
                <a:pos x="159" y="113"/>
              </a:cxn>
              <a:cxn ang="0">
                <a:pos x="68" y="703"/>
              </a:cxn>
              <a:cxn ang="0">
                <a:pos x="249" y="1519"/>
              </a:cxn>
              <a:cxn ang="0">
                <a:pos x="249" y="2245"/>
              </a:cxn>
              <a:cxn ang="0">
                <a:pos x="23" y="2744"/>
              </a:cxn>
              <a:cxn ang="0">
                <a:pos x="113" y="3288"/>
              </a:cxn>
              <a:cxn ang="0">
                <a:pos x="159" y="3379"/>
              </a:cxn>
            </a:cxnLst>
            <a:rect l="0" t="0" r="r" b="b"/>
            <a:pathLst>
              <a:path w="287" h="3394">
                <a:moveTo>
                  <a:pt x="159" y="22"/>
                </a:moveTo>
                <a:cubicBezTo>
                  <a:pt x="166" y="11"/>
                  <a:pt x="174" y="0"/>
                  <a:pt x="159" y="113"/>
                </a:cubicBezTo>
                <a:cubicBezTo>
                  <a:pt x="144" y="226"/>
                  <a:pt x="53" y="469"/>
                  <a:pt x="68" y="703"/>
                </a:cubicBezTo>
                <a:cubicBezTo>
                  <a:pt x="83" y="937"/>
                  <a:pt x="219" y="1262"/>
                  <a:pt x="249" y="1519"/>
                </a:cubicBezTo>
                <a:cubicBezTo>
                  <a:pt x="279" y="1776"/>
                  <a:pt x="287" y="2041"/>
                  <a:pt x="249" y="2245"/>
                </a:cubicBezTo>
                <a:cubicBezTo>
                  <a:pt x="211" y="2449"/>
                  <a:pt x="46" y="2570"/>
                  <a:pt x="23" y="2744"/>
                </a:cubicBezTo>
                <a:cubicBezTo>
                  <a:pt x="0" y="2918"/>
                  <a:pt x="90" y="3182"/>
                  <a:pt x="113" y="3288"/>
                </a:cubicBezTo>
                <a:cubicBezTo>
                  <a:pt x="136" y="3394"/>
                  <a:pt x="147" y="3386"/>
                  <a:pt x="159" y="3379"/>
                </a:cubicBezTo>
              </a:path>
            </a:pathLst>
          </a:custGeom>
          <a:noFill/>
          <a:ln w="9525">
            <a:solidFill>
              <a:schemeClr val="tx1"/>
            </a:solidFill>
            <a:round/>
            <a:headEnd/>
            <a:tailEnd/>
          </a:ln>
          <a:effectLst/>
        </p:spPr>
        <p:txBody>
          <a:bodyPr/>
          <a:lstStyle/>
          <a:p>
            <a:endParaRPr lang="es-MX"/>
          </a:p>
        </p:txBody>
      </p:sp>
      <p:sp>
        <p:nvSpPr>
          <p:cNvPr id="1183748" name="Freeform 4"/>
          <p:cNvSpPr>
            <a:spLocks/>
          </p:cNvSpPr>
          <p:nvPr/>
        </p:nvSpPr>
        <p:spPr bwMode="auto">
          <a:xfrm>
            <a:off x="6480175" y="1125538"/>
            <a:ext cx="468313" cy="5472112"/>
          </a:xfrm>
          <a:custGeom>
            <a:avLst/>
            <a:gdLst/>
            <a:ahLst/>
            <a:cxnLst>
              <a:cxn ang="0">
                <a:pos x="182" y="0"/>
              </a:cxn>
              <a:cxn ang="0">
                <a:pos x="91" y="453"/>
              </a:cxn>
              <a:cxn ang="0">
                <a:pos x="272" y="725"/>
              </a:cxn>
              <a:cxn ang="0">
                <a:pos x="136" y="1315"/>
              </a:cxn>
              <a:cxn ang="0">
                <a:pos x="136" y="1769"/>
              </a:cxn>
              <a:cxn ang="0">
                <a:pos x="136" y="2313"/>
              </a:cxn>
              <a:cxn ang="0">
                <a:pos x="272" y="2812"/>
              </a:cxn>
              <a:cxn ang="0">
                <a:pos x="0" y="3447"/>
              </a:cxn>
            </a:cxnLst>
            <a:rect l="0" t="0" r="r" b="b"/>
            <a:pathLst>
              <a:path w="295" h="3447">
                <a:moveTo>
                  <a:pt x="182" y="0"/>
                </a:moveTo>
                <a:cubicBezTo>
                  <a:pt x="129" y="166"/>
                  <a:pt x="76" y="332"/>
                  <a:pt x="91" y="453"/>
                </a:cubicBezTo>
                <a:cubicBezTo>
                  <a:pt x="106" y="574"/>
                  <a:pt x="265" y="581"/>
                  <a:pt x="272" y="725"/>
                </a:cubicBezTo>
                <a:cubicBezTo>
                  <a:pt x="279" y="869"/>
                  <a:pt x="159" y="1141"/>
                  <a:pt x="136" y="1315"/>
                </a:cubicBezTo>
                <a:cubicBezTo>
                  <a:pt x="113" y="1489"/>
                  <a:pt x="136" y="1603"/>
                  <a:pt x="136" y="1769"/>
                </a:cubicBezTo>
                <a:cubicBezTo>
                  <a:pt x="136" y="1935"/>
                  <a:pt x="113" y="2139"/>
                  <a:pt x="136" y="2313"/>
                </a:cubicBezTo>
                <a:cubicBezTo>
                  <a:pt x="159" y="2487"/>
                  <a:pt x="295" y="2623"/>
                  <a:pt x="272" y="2812"/>
                </a:cubicBezTo>
                <a:cubicBezTo>
                  <a:pt x="249" y="3001"/>
                  <a:pt x="124" y="3224"/>
                  <a:pt x="0" y="3447"/>
                </a:cubicBezTo>
              </a:path>
            </a:pathLst>
          </a:custGeom>
          <a:noFill/>
          <a:ln w="9525">
            <a:solidFill>
              <a:schemeClr val="tx1"/>
            </a:solidFill>
            <a:round/>
            <a:headEnd/>
            <a:tailEnd/>
          </a:ln>
          <a:effectLst/>
        </p:spPr>
        <p:txBody>
          <a:bodyPr/>
          <a:lstStyle/>
          <a:p>
            <a:endParaRPr lang="es-MX"/>
          </a:p>
        </p:txBody>
      </p:sp>
      <p:sp>
        <p:nvSpPr>
          <p:cNvPr id="1183749" name="Line 5"/>
          <p:cNvSpPr>
            <a:spLocks noChangeShapeType="1"/>
          </p:cNvSpPr>
          <p:nvPr/>
        </p:nvSpPr>
        <p:spPr bwMode="auto">
          <a:xfrm flipV="1">
            <a:off x="7164388" y="2492375"/>
            <a:ext cx="0" cy="2447925"/>
          </a:xfrm>
          <a:prstGeom prst="line">
            <a:avLst/>
          </a:prstGeom>
          <a:noFill/>
          <a:ln w="76200">
            <a:solidFill>
              <a:schemeClr val="tx1"/>
            </a:solidFill>
            <a:round/>
            <a:headEnd/>
            <a:tailEnd type="triangle" w="med" len="med"/>
          </a:ln>
          <a:effectLst/>
        </p:spPr>
        <p:txBody>
          <a:bodyPr/>
          <a:lstStyle/>
          <a:p>
            <a:endParaRPr lang="es-MX"/>
          </a:p>
        </p:txBody>
      </p:sp>
      <p:sp>
        <p:nvSpPr>
          <p:cNvPr id="1183750" name="Text Box 6"/>
          <p:cNvSpPr txBox="1">
            <a:spLocks noChangeArrowheads="1"/>
          </p:cNvSpPr>
          <p:nvPr/>
        </p:nvSpPr>
        <p:spPr bwMode="auto">
          <a:xfrm>
            <a:off x="7308850" y="3141663"/>
            <a:ext cx="1439863" cy="1006475"/>
          </a:xfrm>
          <a:prstGeom prst="rect">
            <a:avLst/>
          </a:prstGeom>
          <a:noFill/>
          <a:ln w="9525">
            <a:noFill/>
            <a:miter lim="800000"/>
            <a:headEnd/>
            <a:tailEnd/>
          </a:ln>
          <a:effectLst/>
        </p:spPr>
        <p:txBody>
          <a:bodyPr>
            <a:spAutoFit/>
          </a:bodyPr>
          <a:lstStyle/>
          <a:p>
            <a:r>
              <a:rPr lang="es-MX" sz="2000"/>
              <a:t>El río fluye hacía arriba</a:t>
            </a:r>
            <a:endParaRPr lang="en-US" sz="2000"/>
          </a:p>
        </p:txBody>
      </p:sp>
      <p:sp>
        <p:nvSpPr>
          <p:cNvPr id="1183751" name="Line 7"/>
          <p:cNvSpPr>
            <a:spLocks noChangeShapeType="1"/>
          </p:cNvSpPr>
          <p:nvPr/>
        </p:nvSpPr>
        <p:spPr bwMode="auto">
          <a:xfrm flipH="1" flipV="1">
            <a:off x="3276600" y="4005263"/>
            <a:ext cx="1943100" cy="1655762"/>
          </a:xfrm>
          <a:prstGeom prst="line">
            <a:avLst/>
          </a:prstGeom>
          <a:noFill/>
          <a:ln w="9525">
            <a:solidFill>
              <a:schemeClr val="tx1"/>
            </a:solidFill>
            <a:round/>
            <a:headEnd/>
            <a:tailEnd type="triangle" w="med" len="med"/>
          </a:ln>
          <a:effectLst/>
        </p:spPr>
        <p:txBody>
          <a:bodyPr/>
          <a:lstStyle/>
          <a:p>
            <a:endParaRPr lang="es-MX"/>
          </a:p>
        </p:txBody>
      </p:sp>
      <p:pic>
        <p:nvPicPr>
          <p:cNvPr id="1183752" name="Picture 8" descr="MCj02926400000[1]"/>
          <p:cNvPicPr>
            <a:picLocks noChangeAspect="1" noChangeArrowheads="1"/>
          </p:cNvPicPr>
          <p:nvPr/>
        </p:nvPicPr>
        <p:blipFill>
          <a:blip r:embed="rId2" cstate="print"/>
          <a:srcRect/>
          <a:stretch>
            <a:fillRect/>
          </a:stretch>
        </p:blipFill>
        <p:spPr bwMode="auto">
          <a:xfrm>
            <a:off x="5580063" y="5373688"/>
            <a:ext cx="835025" cy="839787"/>
          </a:xfrm>
          <a:prstGeom prst="rect">
            <a:avLst/>
          </a:prstGeom>
          <a:noFill/>
        </p:spPr>
      </p:pic>
      <p:sp>
        <p:nvSpPr>
          <p:cNvPr id="1183753" name="Line 9"/>
          <p:cNvSpPr>
            <a:spLocks noChangeShapeType="1"/>
          </p:cNvSpPr>
          <p:nvPr/>
        </p:nvSpPr>
        <p:spPr bwMode="auto">
          <a:xfrm flipV="1">
            <a:off x="3276600" y="2492375"/>
            <a:ext cx="2447925" cy="1512888"/>
          </a:xfrm>
          <a:prstGeom prst="line">
            <a:avLst/>
          </a:prstGeom>
          <a:noFill/>
          <a:ln w="9525">
            <a:solidFill>
              <a:schemeClr val="tx1"/>
            </a:solidFill>
            <a:round/>
            <a:headEnd/>
            <a:tailEnd type="triangle" w="med" len="med"/>
          </a:ln>
          <a:effectLst/>
        </p:spPr>
        <p:txBody>
          <a:bodyPr/>
          <a:lstStyle/>
          <a:p>
            <a:endParaRPr lang="es-MX"/>
          </a:p>
        </p:txBody>
      </p:sp>
      <p:pic>
        <p:nvPicPr>
          <p:cNvPr id="1183754" name="Picture 10" descr="MCj02926400000[1]"/>
          <p:cNvPicPr>
            <a:picLocks noChangeAspect="1" noChangeArrowheads="1"/>
          </p:cNvPicPr>
          <p:nvPr/>
        </p:nvPicPr>
        <p:blipFill>
          <a:blip r:embed="rId2" cstate="print"/>
          <a:srcRect/>
          <a:stretch>
            <a:fillRect/>
          </a:stretch>
        </p:blipFill>
        <p:spPr bwMode="auto">
          <a:xfrm>
            <a:off x="5795963" y="2060575"/>
            <a:ext cx="835025" cy="839788"/>
          </a:xfrm>
          <a:prstGeom prst="rect">
            <a:avLst/>
          </a:prstGeom>
          <a:noFill/>
        </p:spPr>
      </p:pic>
      <p:pic>
        <p:nvPicPr>
          <p:cNvPr id="1183755" name="Picture 11" descr="MPj02009370000[1]"/>
          <p:cNvPicPr>
            <a:picLocks noChangeAspect="1" noChangeArrowheads="1"/>
          </p:cNvPicPr>
          <p:nvPr/>
        </p:nvPicPr>
        <p:blipFill>
          <a:blip r:embed="rId3" cstate="print"/>
          <a:srcRect/>
          <a:stretch>
            <a:fillRect/>
          </a:stretch>
        </p:blipFill>
        <p:spPr bwMode="auto">
          <a:xfrm>
            <a:off x="395288" y="1916113"/>
            <a:ext cx="1584325" cy="3311525"/>
          </a:xfrm>
          <a:prstGeom prst="rect">
            <a:avLst/>
          </a:prstGeom>
          <a:noFill/>
        </p:spPr>
      </p:pic>
    </p:spTree>
    <p:extLst>
      <p:ext uri="{BB962C8B-B14F-4D97-AF65-F5344CB8AC3E}">
        <p14:creationId xmlns:p14="http://schemas.microsoft.com/office/powerpoint/2010/main" val="3336058780"/>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WordArt 2"/>
          <p:cNvSpPr>
            <a:spLocks noChangeArrowheads="1" noChangeShapeType="1" noTextEdit="1"/>
          </p:cNvSpPr>
          <p:nvPr/>
        </p:nvSpPr>
        <p:spPr bwMode="auto">
          <a:xfrm>
            <a:off x="250825" y="260350"/>
            <a:ext cx="8497888" cy="57626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¿Podemos detectar el movimiento de la tierra respecto al ETER?</a:t>
            </a:r>
          </a:p>
        </p:txBody>
      </p:sp>
      <p:sp>
        <p:nvSpPr>
          <p:cNvPr id="1184771" name="Freeform 3"/>
          <p:cNvSpPr>
            <a:spLocks/>
          </p:cNvSpPr>
          <p:nvPr/>
        </p:nvSpPr>
        <p:spPr bwMode="auto">
          <a:xfrm>
            <a:off x="2663825" y="1233488"/>
            <a:ext cx="455613" cy="5387975"/>
          </a:xfrm>
          <a:custGeom>
            <a:avLst/>
            <a:gdLst/>
            <a:ahLst/>
            <a:cxnLst>
              <a:cxn ang="0">
                <a:pos x="159" y="22"/>
              </a:cxn>
              <a:cxn ang="0">
                <a:pos x="159" y="113"/>
              </a:cxn>
              <a:cxn ang="0">
                <a:pos x="68" y="703"/>
              </a:cxn>
              <a:cxn ang="0">
                <a:pos x="249" y="1519"/>
              </a:cxn>
              <a:cxn ang="0">
                <a:pos x="249" y="2245"/>
              </a:cxn>
              <a:cxn ang="0">
                <a:pos x="23" y="2744"/>
              </a:cxn>
              <a:cxn ang="0">
                <a:pos x="113" y="3288"/>
              </a:cxn>
              <a:cxn ang="0">
                <a:pos x="159" y="3379"/>
              </a:cxn>
            </a:cxnLst>
            <a:rect l="0" t="0" r="r" b="b"/>
            <a:pathLst>
              <a:path w="287" h="3394">
                <a:moveTo>
                  <a:pt x="159" y="22"/>
                </a:moveTo>
                <a:cubicBezTo>
                  <a:pt x="166" y="11"/>
                  <a:pt x="174" y="0"/>
                  <a:pt x="159" y="113"/>
                </a:cubicBezTo>
                <a:cubicBezTo>
                  <a:pt x="144" y="226"/>
                  <a:pt x="53" y="469"/>
                  <a:pt x="68" y="703"/>
                </a:cubicBezTo>
                <a:cubicBezTo>
                  <a:pt x="83" y="937"/>
                  <a:pt x="219" y="1262"/>
                  <a:pt x="249" y="1519"/>
                </a:cubicBezTo>
                <a:cubicBezTo>
                  <a:pt x="279" y="1776"/>
                  <a:pt x="287" y="2041"/>
                  <a:pt x="249" y="2245"/>
                </a:cubicBezTo>
                <a:cubicBezTo>
                  <a:pt x="211" y="2449"/>
                  <a:pt x="46" y="2570"/>
                  <a:pt x="23" y="2744"/>
                </a:cubicBezTo>
                <a:cubicBezTo>
                  <a:pt x="0" y="2918"/>
                  <a:pt x="90" y="3182"/>
                  <a:pt x="113" y="3288"/>
                </a:cubicBezTo>
                <a:cubicBezTo>
                  <a:pt x="136" y="3394"/>
                  <a:pt x="147" y="3386"/>
                  <a:pt x="159" y="3379"/>
                </a:cubicBezTo>
              </a:path>
            </a:pathLst>
          </a:custGeom>
          <a:noFill/>
          <a:ln w="9525">
            <a:solidFill>
              <a:schemeClr val="tx1"/>
            </a:solidFill>
            <a:round/>
            <a:headEnd/>
            <a:tailEnd/>
          </a:ln>
          <a:effectLst/>
        </p:spPr>
        <p:txBody>
          <a:bodyPr/>
          <a:lstStyle/>
          <a:p>
            <a:endParaRPr lang="es-MX"/>
          </a:p>
        </p:txBody>
      </p:sp>
      <p:sp>
        <p:nvSpPr>
          <p:cNvPr id="1184772" name="Freeform 4"/>
          <p:cNvSpPr>
            <a:spLocks/>
          </p:cNvSpPr>
          <p:nvPr/>
        </p:nvSpPr>
        <p:spPr bwMode="auto">
          <a:xfrm>
            <a:off x="6480175" y="1125538"/>
            <a:ext cx="468313" cy="5472112"/>
          </a:xfrm>
          <a:custGeom>
            <a:avLst/>
            <a:gdLst/>
            <a:ahLst/>
            <a:cxnLst>
              <a:cxn ang="0">
                <a:pos x="182" y="0"/>
              </a:cxn>
              <a:cxn ang="0">
                <a:pos x="91" y="453"/>
              </a:cxn>
              <a:cxn ang="0">
                <a:pos x="272" y="725"/>
              </a:cxn>
              <a:cxn ang="0">
                <a:pos x="136" y="1315"/>
              </a:cxn>
              <a:cxn ang="0">
                <a:pos x="136" y="1769"/>
              </a:cxn>
              <a:cxn ang="0">
                <a:pos x="136" y="2313"/>
              </a:cxn>
              <a:cxn ang="0">
                <a:pos x="272" y="2812"/>
              </a:cxn>
              <a:cxn ang="0">
                <a:pos x="0" y="3447"/>
              </a:cxn>
            </a:cxnLst>
            <a:rect l="0" t="0" r="r" b="b"/>
            <a:pathLst>
              <a:path w="295" h="3447">
                <a:moveTo>
                  <a:pt x="182" y="0"/>
                </a:moveTo>
                <a:cubicBezTo>
                  <a:pt x="129" y="166"/>
                  <a:pt x="76" y="332"/>
                  <a:pt x="91" y="453"/>
                </a:cubicBezTo>
                <a:cubicBezTo>
                  <a:pt x="106" y="574"/>
                  <a:pt x="265" y="581"/>
                  <a:pt x="272" y="725"/>
                </a:cubicBezTo>
                <a:cubicBezTo>
                  <a:pt x="279" y="869"/>
                  <a:pt x="159" y="1141"/>
                  <a:pt x="136" y="1315"/>
                </a:cubicBezTo>
                <a:cubicBezTo>
                  <a:pt x="113" y="1489"/>
                  <a:pt x="136" y="1603"/>
                  <a:pt x="136" y="1769"/>
                </a:cubicBezTo>
                <a:cubicBezTo>
                  <a:pt x="136" y="1935"/>
                  <a:pt x="113" y="2139"/>
                  <a:pt x="136" y="2313"/>
                </a:cubicBezTo>
                <a:cubicBezTo>
                  <a:pt x="159" y="2487"/>
                  <a:pt x="295" y="2623"/>
                  <a:pt x="272" y="2812"/>
                </a:cubicBezTo>
                <a:cubicBezTo>
                  <a:pt x="249" y="3001"/>
                  <a:pt x="124" y="3224"/>
                  <a:pt x="0" y="3447"/>
                </a:cubicBezTo>
              </a:path>
            </a:pathLst>
          </a:custGeom>
          <a:noFill/>
          <a:ln w="9525">
            <a:solidFill>
              <a:schemeClr val="tx1"/>
            </a:solidFill>
            <a:round/>
            <a:headEnd/>
            <a:tailEnd/>
          </a:ln>
          <a:effectLst/>
        </p:spPr>
        <p:txBody>
          <a:bodyPr/>
          <a:lstStyle/>
          <a:p>
            <a:endParaRPr lang="es-MX"/>
          </a:p>
        </p:txBody>
      </p:sp>
      <p:sp>
        <p:nvSpPr>
          <p:cNvPr id="1184773" name="Line 5"/>
          <p:cNvSpPr>
            <a:spLocks noChangeShapeType="1"/>
          </p:cNvSpPr>
          <p:nvPr/>
        </p:nvSpPr>
        <p:spPr bwMode="auto">
          <a:xfrm flipV="1">
            <a:off x="7164388" y="2492375"/>
            <a:ext cx="0" cy="2447925"/>
          </a:xfrm>
          <a:prstGeom prst="line">
            <a:avLst/>
          </a:prstGeom>
          <a:noFill/>
          <a:ln w="76200">
            <a:solidFill>
              <a:schemeClr val="tx1"/>
            </a:solidFill>
            <a:round/>
            <a:headEnd/>
            <a:tailEnd type="triangle" w="med" len="med"/>
          </a:ln>
          <a:effectLst/>
        </p:spPr>
        <p:txBody>
          <a:bodyPr/>
          <a:lstStyle/>
          <a:p>
            <a:endParaRPr lang="es-MX"/>
          </a:p>
        </p:txBody>
      </p:sp>
      <p:sp>
        <p:nvSpPr>
          <p:cNvPr id="1184774" name="Text Box 6"/>
          <p:cNvSpPr txBox="1">
            <a:spLocks noChangeArrowheads="1"/>
          </p:cNvSpPr>
          <p:nvPr/>
        </p:nvSpPr>
        <p:spPr bwMode="auto">
          <a:xfrm>
            <a:off x="7308850" y="3141663"/>
            <a:ext cx="1439863" cy="1006475"/>
          </a:xfrm>
          <a:prstGeom prst="rect">
            <a:avLst/>
          </a:prstGeom>
          <a:noFill/>
          <a:ln w="9525">
            <a:noFill/>
            <a:miter lim="800000"/>
            <a:headEnd/>
            <a:tailEnd/>
          </a:ln>
          <a:effectLst/>
        </p:spPr>
        <p:txBody>
          <a:bodyPr>
            <a:spAutoFit/>
          </a:bodyPr>
          <a:lstStyle/>
          <a:p>
            <a:r>
              <a:rPr lang="es-MX" sz="2000"/>
              <a:t>El río fluye hacía arriba</a:t>
            </a:r>
            <a:endParaRPr lang="en-US" sz="2000"/>
          </a:p>
        </p:txBody>
      </p:sp>
      <p:sp>
        <p:nvSpPr>
          <p:cNvPr id="1184775" name="Line 7"/>
          <p:cNvSpPr>
            <a:spLocks noChangeShapeType="1"/>
          </p:cNvSpPr>
          <p:nvPr/>
        </p:nvSpPr>
        <p:spPr bwMode="auto">
          <a:xfrm flipH="1" flipV="1">
            <a:off x="4643438" y="2492375"/>
            <a:ext cx="0" cy="2449513"/>
          </a:xfrm>
          <a:prstGeom prst="line">
            <a:avLst/>
          </a:prstGeom>
          <a:noFill/>
          <a:ln w="9525">
            <a:solidFill>
              <a:schemeClr val="tx1"/>
            </a:solidFill>
            <a:round/>
            <a:headEnd/>
            <a:tailEnd type="triangle" w="med" len="med"/>
          </a:ln>
          <a:effectLst/>
        </p:spPr>
        <p:txBody>
          <a:bodyPr/>
          <a:lstStyle/>
          <a:p>
            <a:endParaRPr lang="es-MX"/>
          </a:p>
        </p:txBody>
      </p:sp>
      <p:pic>
        <p:nvPicPr>
          <p:cNvPr id="1184776" name="Picture 8" descr="MCj02926400000[1]"/>
          <p:cNvPicPr>
            <a:picLocks noChangeAspect="1" noChangeArrowheads="1"/>
          </p:cNvPicPr>
          <p:nvPr/>
        </p:nvPicPr>
        <p:blipFill>
          <a:blip r:embed="rId2" cstate="print"/>
          <a:srcRect/>
          <a:stretch>
            <a:fillRect/>
          </a:stretch>
        </p:blipFill>
        <p:spPr bwMode="auto">
          <a:xfrm>
            <a:off x="4284663" y="5445125"/>
            <a:ext cx="835025" cy="839788"/>
          </a:xfrm>
          <a:prstGeom prst="rect">
            <a:avLst/>
          </a:prstGeom>
          <a:noFill/>
        </p:spPr>
      </p:pic>
      <p:pic>
        <p:nvPicPr>
          <p:cNvPr id="1184777" name="Picture 9" descr="MCj02926400000[1]"/>
          <p:cNvPicPr>
            <a:picLocks noChangeAspect="1" noChangeArrowheads="1"/>
          </p:cNvPicPr>
          <p:nvPr/>
        </p:nvPicPr>
        <p:blipFill>
          <a:blip r:embed="rId2" cstate="print"/>
          <a:srcRect/>
          <a:stretch>
            <a:fillRect/>
          </a:stretch>
        </p:blipFill>
        <p:spPr bwMode="auto">
          <a:xfrm>
            <a:off x="4500563" y="1484313"/>
            <a:ext cx="835025" cy="839787"/>
          </a:xfrm>
          <a:prstGeom prst="rect">
            <a:avLst/>
          </a:prstGeom>
          <a:noFill/>
        </p:spPr>
      </p:pic>
      <p:sp>
        <p:nvSpPr>
          <p:cNvPr id="1184778" name="Line 10"/>
          <p:cNvSpPr>
            <a:spLocks noChangeShapeType="1"/>
          </p:cNvSpPr>
          <p:nvPr/>
        </p:nvSpPr>
        <p:spPr bwMode="auto">
          <a:xfrm>
            <a:off x="5003800" y="2492375"/>
            <a:ext cx="0" cy="2449513"/>
          </a:xfrm>
          <a:prstGeom prst="line">
            <a:avLst/>
          </a:prstGeom>
          <a:noFill/>
          <a:ln w="9525">
            <a:solidFill>
              <a:schemeClr val="tx1"/>
            </a:solidFill>
            <a:round/>
            <a:headEnd/>
            <a:tailEnd type="triangle" w="med" len="med"/>
          </a:ln>
          <a:effectLst/>
        </p:spPr>
        <p:txBody>
          <a:bodyPr/>
          <a:lstStyle/>
          <a:p>
            <a:endParaRPr lang="es-MX"/>
          </a:p>
        </p:txBody>
      </p:sp>
      <p:pic>
        <p:nvPicPr>
          <p:cNvPr id="1184779" name="Picture 11" descr="MPj02009370000[1]"/>
          <p:cNvPicPr>
            <a:picLocks noChangeAspect="1" noChangeArrowheads="1"/>
          </p:cNvPicPr>
          <p:nvPr/>
        </p:nvPicPr>
        <p:blipFill>
          <a:blip r:embed="rId3" cstate="print"/>
          <a:srcRect/>
          <a:stretch>
            <a:fillRect/>
          </a:stretch>
        </p:blipFill>
        <p:spPr bwMode="auto">
          <a:xfrm>
            <a:off x="468313" y="2060575"/>
            <a:ext cx="1584325" cy="3311525"/>
          </a:xfrm>
          <a:prstGeom prst="rect">
            <a:avLst/>
          </a:prstGeom>
          <a:noFill/>
        </p:spPr>
      </p:pic>
    </p:spTree>
    <p:extLst>
      <p:ext uri="{BB962C8B-B14F-4D97-AF65-F5344CB8AC3E}">
        <p14:creationId xmlns:p14="http://schemas.microsoft.com/office/powerpoint/2010/main" val="3210482377"/>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WordArt 2"/>
          <p:cNvSpPr>
            <a:spLocks noChangeArrowheads="1" noChangeShapeType="1" noTextEdit="1"/>
          </p:cNvSpPr>
          <p:nvPr/>
        </p:nvSpPr>
        <p:spPr bwMode="auto">
          <a:xfrm>
            <a:off x="623888" y="260350"/>
            <a:ext cx="8051800" cy="50323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experimento de Michelson y Morley</a:t>
            </a:r>
          </a:p>
        </p:txBody>
      </p:sp>
      <p:pic>
        <p:nvPicPr>
          <p:cNvPr id="150531" name="Picture 3" descr="michel"/>
          <p:cNvPicPr>
            <a:picLocks noChangeAspect="1" noChangeArrowheads="1"/>
          </p:cNvPicPr>
          <p:nvPr/>
        </p:nvPicPr>
        <p:blipFill>
          <a:blip r:embed="rId2" cstate="print"/>
          <a:srcRect/>
          <a:stretch>
            <a:fillRect/>
          </a:stretch>
        </p:blipFill>
        <p:spPr bwMode="auto">
          <a:xfrm>
            <a:off x="250825" y="908050"/>
            <a:ext cx="8820150" cy="5472113"/>
          </a:xfrm>
          <a:prstGeom prst="rect">
            <a:avLst/>
          </a:prstGeom>
          <a:noFill/>
        </p:spPr>
      </p:pic>
    </p:spTree>
    <p:extLst>
      <p:ext uri="{BB962C8B-B14F-4D97-AF65-F5344CB8AC3E}">
        <p14:creationId xmlns:p14="http://schemas.microsoft.com/office/powerpoint/2010/main" val="209636421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3"/>
          <p:cNvSpPr>
            <a:spLocks noChangeArrowheads="1" noChangeShapeType="1" noTextEdit="1"/>
          </p:cNvSpPr>
          <p:nvPr/>
        </p:nvSpPr>
        <p:spPr bwMode="auto">
          <a:xfrm>
            <a:off x="72008" y="188640"/>
            <a:ext cx="8964488" cy="576064"/>
          </a:xfrm>
          <a:prstGeom prst="rect">
            <a:avLst/>
          </a:prstGeom>
        </p:spPr>
        <p:txBody>
          <a:bodyPr wrap="none" fromWordArt="1">
            <a:prstTxWarp prst="textPlain">
              <a:avLst>
                <a:gd name="adj" fmla="val 50000"/>
              </a:avLst>
            </a:prstTxWarp>
          </a:bodyPr>
          <a:lstStyle/>
          <a:p>
            <a:pPr algn="ct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 resultado negativo del experimento de </a:t>
            </a:r>
            <a:r>
              <a:rPr lang="es-MX" sz="44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Michelson</a:t>
            </a: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y </a:t>
            </a:r>
            <a:r>
              <a:rPr lang="es-MX" sz="44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Morley</a:t>
            </a:r>
            <a:endParaRPr lang="es-MX" sz="4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58358429"/>
              </p:ext>
            </p:extLst>
          </p:nvPr>
        </p:nvGraphicFramePr>
        <p:xfrm>
          <a:off x="179512" y="1700808"/>
          <a:ext cx="8784976" cy="3672408"/>
        </p:xfrm>
        <a:graphic>
          <a:graphicData uri="http://schemas.openxmlformats.org/presentationml/2006/ole">
            <mc:AlternateContent xmlns:mc="http://schemas.openxmlformats.org/markup-compatibility/2006">
              <mc:Choice xmlns:v="urn:schemas-microsoft-com:vml" Requires="v">
                <p:oleObj spid="_x0000_s5570567" name="Equation" r:id="rId3" imgW="1726920" imgH="685800" progId="Equation.DSMT4">
                  <p:embed/>
                </p:oleObj>
              </mc:Choice>
              <mc:Fallback>
                <p:oleObj name="Equation" r:id="rId3" imgW="172692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8"/>
                        <a:ext cx="8784976" cy="367240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39055641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84450" name="Object 2"/>
          <p:cNvGraphicFramePr>
            <a:graphicFrameLocks noGrp="1" noChangeAspect="1"/>
          </p:cNvGraphicFramePr>
          <p:nvPr>
            <p:ph sz="half" idx="1"/>
            <p:extLst>
              <p:ext uri="{D42A27DB-BD31-4B8C-83A1-F6EECF244321}">
                <p14:modId xmlns:p14="http://schemas.microsoft.com/office/powerpoint/2010/main" val="2031510570"/>
              </p:ext>
            </p:extLst>
          </p:nvPr>
        </p:nvGraphicFramePr>
        <p:xfrm>
          <a:off x="297373" y="692696"/>
          <a:ext cx="8490517" cy="936675"/>
        </p:xfrm>
        <a:graphic>
          <a:graphicData uri="http://schemas.openxmlformats.org/presentationml/2006/ole">
            <mc:AlternateContent xmlns:mc="http://schemas.openxmlformats.org/markup-compatibility/2006">
              <mc:Choice xmlns:v="urn:schemas-microsoft-com:vml" Requires="v">
                <p:oleObj spid="_x0000_s5556259" name="Equation" r:id="rId3" imgW="4140000" imgH="457200" progId="Equation.DSMT4">
                  <p:embed/>
                </p:oleObj>
              </mc:Choice>
              <mc:Fallback>
                <p:oleObj name="Equation" r:id="rId3" imgW="4140000" imgH="457200" progId="Equation.DSMT4">
                  <p:embed/>
                  <p:pic>
                    <p:nvPicPr>
                      <p:cNvPr id="0" name=""/>
                      <p:cNvPicPr>
                        <a:picLocks noGrp="1" noChangeAspect="1" noChangeArrowheads="1"/>
                      </p:cNvPicPr>
                      <p:nvPr/>
                    </p:nvPicPr>
                    <p:blipFill>
                      <a:blip r:embed="rId4"/>
                      <a:srcRect/>
                      <a:stretch>
                        <a:fillRect/>
                      </a:stretch>
                    </p:blipFill>
                    <p:spPr bwMode="auto">
                      <a:xfrm>
                        <a:off x="297373" y="692696"/>
                        <a:ext cx="8490517" cy="936675"/>
                      </a:xfrm>
                      <a:prstGeom prst="rect">
                        <a:avLst/>
                      </a:prstGeom>
                      <a:solidFill>
                        <a:srgbClr val="00FF00"/>
                      </a:solidFill>
                      <a:extLst/>
                    </p:spPr>
                  </p:pic>
                </p:oleObj>
              </mc:Fallback>
            </mc:AlternateContent>
          </a:graphicData>
        </a:graphic>
      </p:graphicFrame>
      <p:sp>
        <p:nvSpPr>
          <p:cNvPr id="5" name="WordArt 5"/>
          <p:cNvSpPr>
            <a:spLocks noChangeArrowheads="1" noChangeShapeType="1" noTextEdit="1"/>
          </p:cNvSpPr>
          <p:nvPr/>
        </p:nvSpPr>
        <p:spPr bwMode="auto">
          <a:xfrm>
            <a:off x="1788914" y="62054"/>
            <a:ext cx="5556955" cy="48662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principio de superposición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4134162215"/>
              </p:ext>
            </p:extLst>
          </p:nvPr>
        </p:nvGraphicFramePr>
        <p:xfrm>
          <a:off x="2319002" y="1772816"/>
          <a:ext cx="4445673" cy="4052663"/>
        </p:xfrm>
        <a:graphic>
          <a:graphicData uri="http://schemas.openxmlformats.org/presentationml/2006/ole">
            <mc:AlternateContent xmlns:mc="http://schemas.openxmlformats.org/markup-compatibility/2006">
              <mc:Choice xmlns:v="urn:schemas-microsoft-com:vml" Requires="v">
                <p:oleObj spid="_x0000_s5556260" name="Equation" r:id="rId5" imgW="1002960" imgH="914400" progId="Equation.DSMT4">
                  <p:embed/>
                </p:oleObj>
              </mc:Choice>
              <mc:Fallback>
                <p:oleObj name="Equation" r:id="rId5" imgW="1002960" imgH="914400" progId="Equation.DSMT4">
                  <p:embed/>
                  <p:pic>
                    <p:nvPicPr>
                      <p:cNvPr id="0" name="Object 2"/>
                      <p:cNvPicPr>
                        <a:picLocks noGrp="1" noChangeAspect="1" noChangeArrowheads="1"/>
                      </p:cNvPicPr>
                      <p:nvPr/>
                    </p:nvPicPr>
                    <p:blipFill>
                      <a:blip r:embed="rId6"/>
                      <a:srcRect/>
                      <a:stretch>
                        <a:fillRect/>
                      </a:stretch>
                    </p:blipFill>
                    <p:spPr bwMode="auto">
                      <a:xfrm>
                        <a:off x="2319002" y="1772816"/>
                        <a:ext cx="4445673" cy="40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Grp="1" noChangeAspect="1"/>
          </p:cNvGraphicFramePr>
          <p:nvPr>
            <p:extLst>
              <p:ext uri="{D42A27DB-BD31-4B8C-83A1-F6EECF244321}">
                <p14:modId xmlns:p14="http://schemas.microsoft.com/office/powerpoint/2010/main" val="705084192"/>
              </p:ext>
            </p:extLst>
          </p:nvPr>
        </p:nvGraphicFramePr>
        <p:xfrm>
          <a:off x="827584" y="6021288"/>
          <a:ext cx="7454451" cy="614789"/>
        </p:xfrm>
        <a:graphic>
          <a:graphicData uri="http://schemas.openxmlformats.org/presentationml/2006/ole">
            <mc:AlternateContent xmlns:mc="http://schemas.openxmlformats.org/markup-compatibility/2006">
              <mc:Choice xmlns:v="urn:schemas-microsoft-com:vml" Requires="v">
                <p:oleObj spid="_x0000_s5556261" name="Equation" r:id="rId7" imgW="2463480" imgH="203040" progId="Equation.DSMT4">
                  <p:embed/>
                </p:oleObj>
              </mc:Choice>
              <mc:Fallback>
                <p:oleObj name="Equation" r:id="rId7" imgW="2463480" imgH="203040" progId="Equation.DSMT4">
                  <p:embed/>
                  <p:pic>
                    <p:nvPicPr>
                      <p:cNvPr id="0" name="Object 1"/>
                      <p:cNvPicPr>
                        <a:picLocks noGrp="1" noChangeAspect="1" noChangeArrowheads="1"/>
                      </p:cNvPicPr>
                      <p:nvPr/>
                    </p:nvPicPr>
                    <p:blipFill>
                      <a:blip r:embed="rId8"/>
                      <a:srcRect/>
                      <a:stretch>
                        <a:fillRect/>
                      </a:stretch>
                    </p:blipFill>
                    <p:spPr bwMode="auto">
                      <a:xfrm>
                        <a:off x="827584" y="6021288"/>
                        <a:ext cx="7454451" cy="614789"/>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46143900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3"/>
          <p:cNvSpPr>
            <a:spLocks noChangeArrowheads="1" noChangeShapeType="1" noTextEdit="1"/>
          </p:cNvSpPr>
          <p:nvPr/>
        </p:nvSpPr>
        <p:spPr bwMode="auto">
          <a:xfrm>
            <a:off x="72008" y="188640"/>
            <a:ext cx="8964488" cy="576064"/>
          </a:xfrm>
          <a:prstGeom prst="rect">
            <a:avLst/>
          </a:prstGeom>
        </p:spPr>
        <p:txBody>
          <a:bodyPr wrap="none" fromWordArt="1">
            <a:prstTxWarp prst="textPlain">
              <a:avLst>
                <a:gd name="adj" fmla="val 50000"/>
              </a:avLst>
            </a:prstTxWarp>
          </a:bodyPr>
          <a:lstStyle/>
          <a:p>
            <a:pPr algn="ct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 resultado negativo del experimento de </a:t>
            </a:r>
            <a:r>
              <a:rPr lang="es-MX" sz="44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Michelson</a:t>
            </a: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y </a:t>
            </a:r>
            <a:r>
              <a:rPr lang="es-MX" sz="44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Morley</a:t>
            </a:r>
            <a:endParaRPr lang="es-MX" sz="4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85909759"/>
              </p:ext>
            </p:extLst>
          </p:nvPr>
        </p:nvGraphicFramePr>
        <p:xfrm>
          <a:off x="1547664" y="1196753"/>
          <a:ext cx="6057900" cy="1116236"/>
        </p:xfrm>
        <a:graphic>
          <a:graphicData uri="http://schemas.openxmlformats.org/presentationml/2006/ole">
            <mc:AlternateContent xmlns:mc="http://schemas.openxmlformats.org/markup-compatibility/2006">
              <mc:Choice xmlns:v="urn:schemas-microsoft-com:vml" Requires="v">
                <p:oleObj spid="_x0000_s5571596" name="Equation" r:id="rId3" imgW="2489040" imgH="457200" progId="Equation.DSMT4">
                  <p:embed/>
                </p:oleObj>
              </mc:Choice>
              <mc:Fallback>
                <p:oleObj name="Equation" r:id="rId3" imgW="248904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196753"/>
                        <a:ext cx="6057900" cy="1116236"/>
                      </a:xfrm>
                      <a:prstGeom prst="rect">
                        <a:avLst/>
                      </a:prstGeom>
                      <a:solidFill>
                        <a:srgbClr val="B9FFC0"/>
                      </a:solidFill>
                    </p:spPr>
                  </p:pic>
                </p:oleObj>
              </mc:Fallback>
            </mc:AlternateContent>
          </a:graphicData>
        </a:graphic>
      </p:graphicFrame>
      <p:sp>
        <p:nvSpPr>
          <p:cNvPr id="4" name="Down Arrow 3"/>
          <p:cNvSpPr/>
          <p:nvPr/>
        </p:nvSpPr>
        <p:spPr>
          <a:xfrm>
            <a:off x="4211960" y="2852936"/>
            <a:ext cx="720080"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5" name="Object 4"/>
          <p:cNvGraphicFramePr>
            <a:graphicFrameLocks noChangeAspect="1"/>
          </p:cNvGraphicFramePr>
          <p:nvPr>
            <p:extLst>
              <p:ext uri="{D42A27DB-BD31-4B8C-83A1-F6EECF244321}">
                <p14:modId xmlns:p14="http://schemas.microsoft.com/office/powerpoint/2010/main" val="97774304"/>
              </p:ext>
            </p:extLst>
          </p:nvPr>
        </p:nvGraphicFramePr>
        <p:xfrm>
          <a:off x="179513" y="4581128"/>
          <a:ext cx="8784975" cy="936104"/>
        </p:xfrm>
        <a:graphic>
          <a:graphicData uri="http://schemas.openxmlformats.org/presentationml/2006/ole">
            <mc:AlternateContent xmlns:mc="http://schemas.openxmlformats.org/markup-compatibility/2006">
              <mc:Choice xmlns:v="urn:schemas-microsoft-com:vml" Requires="v">
                <p:oleObj spid="_x0000_s5571597" name="Equation" r:id="rId5" imgW="2120760" imgH="203040" progId="Equation.DSMT4">
                  <p:embed/>
                </p:oleObj>
              </mc:Choice>
              <mc:Fallback>
                <p:oleObj name="Equation" r:id="rId5" imgW="21207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3" y="4581128"/>
                        <a:ext cx="8784975" cy="936104"/>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51221063"/>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WordArt 2"/>
          <p:cNvSpPr>
            <a:spLocks noChangeArrowheads="1" noChangeShapeType="1" noTextEdit="1"/>
          </p:cNvSpPr>
          <p:nvPr/>
        </p:nvSpPr>
        <p:spPr bwMode="auto">
          <a:xfrm>
            <a:off x="468313" y="5013325"/>
            <a:ext cx="8393112" cy="1144588"/>
          </a:xfrm>
          <a:prstGeom prst="rect">
            <a:avLst/>
          </a:prstGeom>
        </p:spPr>
        <p:txBody>
          <a:bodyPr wrap="none" fromWordArt="1">
            <a:prstTxWarp prst="textPlain">
              <a:avLst>
                <a:gd name="adj" fmla="val 50000"/>
              </a:avLst>
            </a:prstTxWarp>
          </a:bodyPr>
          <a:lstStyle/>
          <a:p>
            <a:pPr algn="ctr"/>
            <a:r>
              <a:rPr lang="es-MX" sz="40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teoría especial de la relatividad</a:t>
            </a:r>
          </a:p>
        </p:txBody>
      </p:sp>
      <p:pic>
        <p:nvPicPr>
          <p:cNvPr id="978947" name="Picture 3" descr="200px-Einstongue"/>
          <p:cNvPicPr>
            <a:picLocks noChangeAspect="1" noChangeArrowheads="1"/>
          </p:cNvPicPr>
          <p:nvPr/>
        </p:nvPicPr>
        <p:blipFill>
          <a:blip r:embed="rId2" cstate="print"/>
          <a:srcRect/>
          <a:stretch>
            <a:fillRect/>
          </a:stretch>
        </p:blipFill>
        <p:spPr bwMode="auto">
          <a:xfrm>
            <a:off x="2987675" y="330200"/>
            <a:ext cx="3316288" cy="4394200"/>
          </a:xfrm>
          <a:prstGeom prst="rect">
            <a:avLst/>
          </a:prstGeom>
          <a:noFill/>
        </p:spPr>
      </p:pic>
    </p:spTree>
    <p:extLst>
      <p:ext uri="{BB962C8B-B14F-4D97-AF65-F5344CB8AC3E}">
        <p14:creationId xmlns:p14="http://schemas.microsoft.com/office/powerpoint/2010/main" val="10025650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WordArt 2"/>
          <p:cNvSpPr>
            <a:spLocks noChangeArrowheads="1" noChangeShapeType="1" noTextEdit="1"/>
          </p:cNvSpPr>
          <p:nvPr/>
        </p:nvSpPr>
        <p:spPr bwMode="auto">
          <a:xfrm>
            <a:off x="428596" y="285728"/>
            <a:ext cx="8393112" cy="1144588"/>
          </a:xfrm>
          <a:prstGeom prst="rect">
            <a:avLst/>
          </a:prstGeom>
        </p:spPr>
        <p:txBody>
          <a:bodyPr wrap="none" fromWordArt="1">
            <a:prstTxWarp prst="textPlain">
              <a:avLst>
                <a:gd name="adj" fmla="val 50000"/>
              </a:avLst>
            </a:prstTxWarp>
          </a:bodyPr>
          <a:lstStyle/>
          <a:p>
            <a:pPr algn="ctr"/>
            <a:r>
              <a:rPr lang="es-MX" sz="40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teoría especial de la relatividad</a:t>
            </a:r>
          </a:p>
        </p:txBody>
      </p:sp>
      <p:pic>
        <p:nvPicPr>
          <p:cNvPr id="4" name="Picture 3" descr="IMG_0048.JPG"/>
          <p:cNvPicPr>
            <a:picLocks noChangeAspect="1"/>
          </p:cNvPicPr>
          <p:nvPr/>
        </p:nvPicPr>
        <p:blipFill>
          <a:blip r:embed="rId2" cstate="print"/>
          <a:stretch>
            <a:fillRect/>
          </a:stretch>
        </p:blipFill>
        <p:spPr>
          <a:xfrm>
            <a:off x="4556845" y="2078173"/>
            <a:ext cx="3983210" cy="2987407"/>
          </a:xfrm>
          <a:prstGeom prst="rect">
            <a:avLst/>
          </a:prstGeom>
        </p:spPr>
      </p:pic>
      <p:pic>
        <p:nvPicPr>
          <p:cNvPr id="5" name="Picture 4" descr="Einstein andando en bici.jpg"/>
          <p:cNvPicPr>
            <a:picLocks noChangeAspect="1"/>
          </p:cNvPicPr>
          <p:nvPr/>
        </p:nvPicPr>
        <p:blipFill>
          <a:blip r:embed="rId3" cstate="print"/>
          <a:stretch>
            <a:fillRect/>
          </a:stretch>
        </p:blipFill>
        <p:spPr>
          <a:xfrm>
            <a:off x="307729" y="1532079"/>
            <a:ext cx="3976239" cy="5065273"/>
          </a:xfrm>
          <a:prstGeom prst="rect">
            <a:avLst/>
          </a:prstGeom>
        </p:spPr>
      </p:pic>
    </p:spTree>
    <p:extLst>
      <p:ext uri="{BB962C8B-B14F-4D97-AF65-F5344CB8AC3E}">
        <p14:creationId xmlns:p14="http://schemas.microsoft.com/office/powerpoint/2010/main" val="428799375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body" idx="1"/>
          </p:nvPr>
        </p:nvSpPr>
        <p:spPr>
          <a:xfrm>
            <a:off x="214282" y="1285860"/>
            <a:ext cx="8715436" cy="5143536"/>
          </a:xfrm>
        </p:spPr>
        <p:txBody>
          <a:bodyPr/>
          <a:lstStyle/>
          <a:p>
            <a:pPr>
              <a:spcBef>
                <a:spcPct val="100000"/>
              </a:spcBef>
            </a:pPr>
            <a:r>
              <a:rPr lang="es-MX" sz="4000" dirty="0"/>
              <a:t>Las leyes de la física son las mismas en todos los sistemas de referencia inerciales. No hay sistema inercial </a:t>
            </a:r>
            <a:r>
              <a:rPr lang="es-MX" sz="4000" dirty="0" smtClean="0"/>
              <a:t>preferido.</a:t>
            </a:r>
            <a:endParaRPr lang="es-MX" sz="4000" dirty="0"/>
          </a:p>
          <a:p>
            <a:pPr>
              <a:spcBef>
                <a:spcPct val="100000"/>
              </a:spcBef>
            </a:pPr>
            <a:r>
              <a:rPr lang="es-MX" sz="4000" dirty="0"/>
              <a:t>La velocidad de la luz </a:t>
            </a:r>
            <a:r>
              <a:rPr lang="es-MX" sz="4000" i="1" dirty="0"/>
              <a:t>c,</a:t>
            </a:r>
            <a:r>
              <a:rPr lang="es-MX" sz="4000" dirty="0"/>
              <a:t> en el vacío, es la misma en todos los sistemas de referencia </a:t>
            </a:r>
            <a:r>
              <a:rPr lang="es-MX" sz="4000" dirty="0" smtClean="0"/>
              <a:t>inerciales.</a:t>
            </a:r>
            <a:endParaRPr lang="es-MX" sz="4000" dirty="0"/>
          </a:p>
        </p:txBody>
      </p:sp>
      <p:sp>
        <p:nvSpPr>
          <p:cNvPr id="1105923" name="WordArt 3"/>
          <p:cNvSpPr>
            <a:spLocks noChangeArrowheads="1" noChangeShapeType="1" noTextEdit="1"/>
          </p:cNvSpPr>
          <p:nvPr/>
        </p:nvSpPr>
        <p:spPr bwMode="auto">
          <a:xfrm>
            <a:off x="285720" y="214290"/>
            <a:ext cx="8715436" cy="857256"/>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postulados de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relatividad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especial</a:t>
            </a:r>
          </a:p>
        </p:txBody>
      </p:sp>
    </p:spTree>
    <p:extLst>
      <p:ext uri="{BB962C8B-B14F-4D97-AF65-F5344CB8AC3E}">
        <p14:creationId xmlns:p14="http://schemas.microsoft.com/office/powerpoint/2010/main" val="3216877773"/>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WordArt 2"/>
          <p:cNvSpPr>
            <a:spLocks noChangeArrowheads="1" noChangeShapeType="1" noTextEdit="1"/>
          </p:cNvSpPr>
          <p:nvPr/>
        </p:nvSpPr>
        <p:spPr bwMode="auto">
          <a:xfrm>
            <a:off x="227281" y="260648"/>
            <a:ext cx="8675688" cy="79216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principio de relatividad</a:t>
            </a:r>
          </a:p>
        </p:txBody>
      </p:sp>
      <p:sp>
        <p:nvSpPr>
          <p:cNvPr id="1106947" name="Text Box 3"/>
          <p:cNvSpPr txBox="1">
            <a:spLocks noChangeArrowheads="1"/>
          </p:cNvSpPr>
          <p:nvPr/>
        </p:nvSpPr>
        <p:spPr bwMode="auto">
          <a:xfrm>
            <a:off x="158874" y="1291982"/>
            <a:ext cx="8809215" cy="4801314"/>
          </a:xfrm>
          <a:prstGeom prst="rect">
            <a:avLst/>
          </a:prstGeom>
          <a:noFill/>
          <a:ln w="12700">
            <a:noFill/>
            <a:miter lim="800000"/>
            <a:headEnd/>
            <a:tailEnd/>
          </a:ln>
          <a:effectLst/>
        </p:spPr>
        <p:txBody>
          <a:bodyPr wrap="square">
            <a:spAutoFit/>
          </a:bodyPr>
          <a:lstStyle/>
          <a:p>
            <a:pPr>
              <a:spcBef>
                <a:spcPct val="50000"/>
              </a:spcBef>
            </a:pPr>
            <a:r>
              <a:rPr lang="es-MX" sz="3600" dirty="0"/>
              <a:t>Ningún experimento </a:t>
            </a:r>
            <a:r>
              <a:rPr lang="es-MX" sz="3600" dirty="0" smtClean="0"/>
              <a:t>efectuado </a:t>
            </a:r>
            <a:r>
              <a:rPr lang="es-MX" sz="3600" dirty="0"/>
              <a:t>totalmente dentro de un sistema de referencia inercial, puede indicar al observador cuál es el estado de movimiento de aquel sistema con respecto a cualquier otro sistema inercial.</a:t>
            </a:r>
          </a:p>
          <a:p>
            <a:pPr>
              <a:spcBef>
                <a:spcPct val="50000"/>
              </a:spcBef>
            </a:pPr>
            <a:r>
              <a:rPr lang="es-MX" sz="3600" dirty="0"/>
              <a:t>No hay manera de determinar una velocidad absoluta</a:t>
            </a:r>
          </a:p>
        </p:txBody>
      </p:sp>
    </p:spTree>
    <p:extLst>
      <p:ext uri="{BB962C8B-B14F-4D97-AF65-F5344CB8AC3E}">
        <p14:creationId xmlns:p14="http://schemas.microsoft.com/office/powerpoint/2010/main" val="345470669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WordArt 2"/>
          <p:cNvSpPr>
            <a:spLocks noChangeArrowheads="1" noChangeShapeType="1" noTextEdit="1"/>
          </p:cNvSpPr>
          <p:nvPr/>
        </p:nvSpPr>
        <p:spPr bwMode="auto">
          <a:xfrm>
            <a:off x="278856" y="919153"/>
            <a:ext cx="8572528" cy="4367235"/>
          </a:xfrm>
          <a:prstGeom prst="rect">
            <a:avLst/>
          </a:prstGeom>
        </p:spPr>
        <p:txBody>
          <a:bodyPr wrap="none" fromWordArt="1">
            <a:prstTxWarp prst="textPlain">
              <a:avLst>
                <a:gd name="adj" fmla="val 50000"/>
              </a:avLst>
            </a:prstTxWarp>
          </a:bodyPr>
          <a:lstStyle/>
          <a:p>
            <a:pPr algn="ctr"/>
            <a:r>
              <a:rPr lang="es-MX"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a:t>
            </a:r>
            <a: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consecuencias</a:t>
            </a:r>
            <a:b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la</a:t>
            </a:r>
            <a:b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teoría </a:t>
            </a:r>
            <a:r>
              <a:rPr lang="es-MX"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especial de la </a:t>
            </a:r>
            <a: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relatividad</a:t>
            </a:r>
            <a:endParaRPr lang="es-MX"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374965544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WordArt 2"/>
          <p:cNvSpPr>
            <a:spLocks noChangeArrowheads="1" noChangeShapeType="1" noTextEdit="1"/>
          </p:cNvSpPr>
          <p:nvPr/>
        </p:nvSpPr>
        <p:spPr bwMode="auto">
          <a:xfrm>
            <a:off x="107950" y="490525"/>
            <a:ext cx="9036050" cy="1295401"/>
          </a:xfrm>
          <a:prstGeom prst="rect">
            <a:avLst/>
          </a:prstGeom>
        </p:spPr>
        <p:txBody>
          <a:bodyPr wrap="none" fromWordArt="1">
            <a:prstTxWarp prst="textPlain">
              <a:avLst>
                <a:gd name="adj" fmla="val 50000"/>
              </a:avLst>
            </a:prstTxWarp>
          </a:bodyPr>
          <a:lstStyle/>
          <a:p>
            <a:pPr algn="ctr"/>
            <a:r>
              <a:rPr lang="es-MX"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consecuencias conceptuales y filosóficas</a:t>
            </a:r>
          </a:p>
          <a:p>
            <a:pPr algn="ctr"/>
            <a:r>
              <a:rPr lang="es-MX"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la </a:t>
            </a:r>
            <a:r>
              <a:rPr lang="es-MX"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teoría </a:t>
            </a:r>
            <a:r>
              <a:rPr lang="es-MX"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especial de la relatividad son:</a:t>
            </a:r>
          </a:p>
        </p:txBody>
      </p:sp>
      <p:sp>
        <p:nvSpPr>
          <p:cNvPr id="987139" name="WordArt 3"/>
          <p:cNvSpPr>
            <a:spLocks noChangeArrowheads="1" noChangeShapeType="1" noTextEdit="1"/>
          </p:cNvSpPr>
          <p:nvPr/>
        </p:nvSpPr>
        <p:spPr bwMode="auto">
          <a:xfrm>
            <a:off x="539750" y="2708275"/>
            <a:ext cx="8208963" cy="2232025"/>
          </a:xfrm>
          <a:prstGeom prst="rect">
            <a:avLst/>
          </a:prstGeom>
        </p:spPr>
        <p:txBody>
          <a:bodyPr wrap="none" fromWordArt="1">
            <a:prstTxWarp prst="textDoubleWave1">
              <a:avLst>
                <a:gd name="adj1" fmla="val 6500"/>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Demoledoras</a:t>
            </a:r>
          </a:p>
        </p:txBody>
      </p:sp>
    </p:spTree>
    <p:extLst>
      <p:ext uri="{BB962C8B-B14F-4D97-AF65-F5344CB8AC3E}">
        <p14:creationId xmlns:p14="http://schemas.microsoft.com/office/powerpoint/2010/main" val="414351921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988528"/>
            <a:ext cx="8286808" cy="41549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rgbClr val="000066"/>
                </a:solidFill>
                <a:effectLst>
                  <a:outerShdw blurRad="50800" dist="39000" dir="5460000" algn="tl">
                    <a:srgbClr val="000000">
                      <a:alpha val="38000"/>
                    </a:srgbClr>
                  </a:outerShdw>
                </a:effectLst>
              </a:rPr>
              <a:t>La </a:t>
            </a:r>
            <a:r>
              <a:rPr lang="en-US" sz="8800" b="1" cap="none" spc="0" dirty="0" err="1" smtClean="0">
                <a:ln w="11430"/>
                <a:solidFill>
                  <a:srgbClr val="000066"/>
                </a:solidFill>
                <a:effectLst>
                  <a:outerShdw blurRad="50800" dist="39000" dir="5460000" algn="tl">
                    <a:srgbClr val="000000">
                      <a:alpha val="38000"/>
                    </a:srgbClr>
                  </a:outerShdw>
                </a:effectLst>
              </a:rPr>
              <a:t>relatividad</a:t>
            </a:r>
            <a:r>
              <a:rPr lang="en-US" sz="8800" b="1" dirty="0" smtClean="0">
                <a:ln w="11430"/>
                <a:solidFill>
                  <a:srgbClr val="000066"/>
                </a:solidFill>
                <a:effectLst>
                  <a:outerShdw blurRad="50800" dist="39000" dir="5460000" algn="tl">
                    <a:srgbClr val="000000">
                      <a:alpha val="38000"/>
                    </a:srgbClr>
                  </a:outerShdw>
                </a:effectLst>
              </a:rPr>
              <a:t/>
            </a:r>
            <a:br>
              <a:rPr lang="en-US" sz="8800" b="1" dirty="0" smtClean="0">
                <a:ln w="11430"/>
                <a:solidFill>
                  <a:srgbClr val="000066"/>
                </a:solidFill>
                <a:effectLst>
                  <a:outerShdw blurRad="50800" dist="39000" dir="5460000" algn="tl">
                    <a:srgbClr val="000000">
                      <a:alpha val="38000"/>
                    </a:srgbClr>
                  </a:outerShdw>
                </a:effectLst>
              </a:rPr>
            </a:br>
            <a:r>
              <a:rPr lang="en-US" sz="8800" b="1" dirty="0" smtClean="0">
                <a:ln w="11430"/>
                <a:solidFill>
                  <a:srgbClr val="000066"/>
                </a:solidFill>
                <a:effectLst>
                  <a:outerShdw blurRad="50800" dist="39000" dir="5460000" algn="tl">
                    <a:srgbClr val="000000">
                      <a:alpha val="38000"/>
                    </a:srgbClr>
                  </a:outerShdw>
                </a:effectLst>
              </a:rPr>
              <a:t>de la</a:t>
            </a:r>
            <a:br>
              <a:rPr lang="en-US" sz="8800" b="1" dirty="0" smtClean="0">
                <a:ln w="11430"/>
                <a:solidFill>
                  <a:srgbClr val="000066"/>
                </a:solidFill>
                <a:effectLst>
                  <a:outerShdw blurRad="50800" dist="39000" dir="5460000" algn="tl">
                    <a:srgbClr val="000000">
                      <a:alpha val="38000"/>
                    </a:srgbClr>
                  </a:outerShdw>
                </a:effectLst>
              </a:rPr>
            </a:br>
            <a:r>
              <a:rPr lang="en-US" sz="8800" b="1" cap="none" spc="0" dirty="0" err="1" smtClean="0">
                <a:ln w="11430"/>
                <a:solidFill>
                  <a:srgbClr val="000066"/>
                </a:solidFill>
                <a:effectLst>
                  <a:outerShdw blurRad="50800" dist="39000" dir="5460000" algn="tl">
                    <a:srgbClr val="000000">
                      <a:alpha val="38000"/>
                    </a:srgbClr>
                  </a:outerShdw>
                </a:effectLst>
              </a:rPr>
              <a:t>simultaneidad</a:t>
            </a:r>
            <a:endParaRPr lang="en-US" sz="8800" b="1" cap="none" spc="0" dirty="0">
              <a:ln w="11430"/>
              <a:solidFill>
                <a:srgbClr val="000066"/>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620628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Newton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40739" name="Rectangle 3"/>
          <p:cNvSpPr>
            <a:spLocks noChangeArrowheads="1"/>
          </p:cNvSpPr>
          <p:nvPr/>
        </p:nvSpPr>
        <p:spPr bwMode="auto">
          <a:xfrm>
            <a:off x="611188" y="2636838"/>
            <a:ext cx="8064500" cy="1512887"/>
          </a:xfrm>
          <a:prstGeom prst="rect">
            <a:avLst/>
          </a:prstGeom>
          <a:noFill/>
          <a:ln w="9525">
            <a:solidFill>
              <a:schemeClr val="tx1"/>
            </a:solidFill>
            <a:miter lim="800000"/>
            <a:headEnd/>
            <a:tailEnd/>
          </a:ln>
          <a:effectLst/>
        </p:spPr>
        <p:txBody>
          <a:bodyPr wrap="none" anchor="ctr"/>
          <a:lstStyle/>
          <a:p>
            <a:endParaRPr lang="es-MX"/>
          </a:p>
        </p:txBody>
      </p:sp>
      <p:sp>
        <p:nvSpPr>
          <p:cNvPr id="1140740" name="Line 4"/>
          <p:cNvSpPr>
            <a:spLocks noChangeShapeType="1"/>
          </p:cNvSpPr>
          <p:nvPr/>
        </p:nvSpPr>
        <p:spPr bwMode="auto">
          <a:xfrm>
            <a:off x="3203575" y="1557338"/>
            <a:ext cx="2808288" cy="0"/>
          </a:xfrm>
          <a:prstGeom prst="line">
            <a:avLst/>
          </a:prstGeom>
          <a:noFill/>
          <a:ln w="76200">
            <a:solidFill>
              <a:srgbClr val="000066"/>
            </a:solidFill>
            <a:round/>
            <a:headEnd/>
            <a:tailEnd type="triangle" w="med" len="med"/>
          </a:ln>
          <a:effectLst/>
        </p:spPr>
        <p:txBody>
          <a:bodyPr/>
          <a:lstStyle/>
          <a:p>
            <a:endParaRPr lang="es-MX"/>
          </a:p>
        </p:txBody>
      </p:sp>
      <p:sp>
        <p:nvSpPr>
          <p:cNvPr id="1140741" name="Litebulb"/>
          <p:cNvSpPr>
            <a:spLocks noEditPoints="1" noChangeArrowheads="1"/>
          </p:cNvSpPr>
          <p:nvPr/>
        </p:nvSpPr>
        <p:spPr bwMode="auto">
          <a:xfrm>
            <a:off x="4356100" y="3068638"/>
            <a:ext cx="530225" cy="7969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0742" name="Line 6"/>
          <p:cNvSpPr>
            <a:spLocks noChangeShapeType="1"/>
          </p:cNvSpPr>
          <p:nvPr/>
        </p:nvSpPr>
        <p:spPr bwMode="auto">
          <a:xfrm>
            <a:off x="5219700" y="3357563"/>
            <a:ext cx="1728788" cy="0"/>
          </a:xfrm>
          <a:prstGeom prst="line">
            <a:avLst/>
          </a:prstGeom>
          <a:noFill/>
          <a:ln w="9525">
            <a:solidFill>
              <a:schemeClr val="tx1"/>
            </a:solidFill>
            <a:round/>
            <a:headEnd/>
            <a:tailEnd type="triangle" w="med" len="med"/>
          </a:ln>
          <a:effectLst/>
        </p:spPr>
        <p:txBody>
          <a:bodyPr/>
          <a:lstStyle/>
          <a:p>
            <a:endParaRPr lang="es-MX"/>
          </a:p>
        </p:txBody>
      </p:sp>
      <p:sp>
        <p:nvSpPr>
          <p:cNvPr id="1140743" name="Line 7"/>
          <p:cNvSpPr>
            <a:spLocks noChangeShapeType="1"/>
          </p:cNvSpPr>
          <p:nvPr/>
        </p:nvSpPr>
        <p:spPr bwMode="auto">
          <a:xfrm flipH="1">
            <a:off x="2268538" y="3357563"/>
            <a:ext cx="1727200" cy="0"/>
          </a:xfrm>
          <a:prstGeom prst="line">
            <a:avLst/>
          </a:prstGeom>
          <a:noFill/>
          <a:ln w="9525">
            <a:solidFill>
              <a:schemeClr val="tx1"/>
            </a:solidFill>
            <a:round/>
            <a:headEnd/>
            <a:tailEnd type="triangle" w="med" len="med"/>
          </a:ln>
          <a:effectLst/>
        </p:spPr>
        <p:txBody>
          <a:bodyPr/>
          <a:lstStyle/>
          <a:p>
            <a:endParaRPr lang="es-MX"/>
          </a:p>
        </p:txBody>
      </p:sp>
      <p:sp>
        <p:nvSpPr>
          <p:cNvPr id="1140744" name="Text Box 8"/>
          <p:cNvSpPr txBox="1">
            <a:spLocks noChangeArrowheads="1"/>
          </p:cNvSpPr>
          <p:nvPr/>
        </p:nvSpPr>
        <p:spPr bwMode="auto">
          <a:xfrm>
            <a:off x="785786" y="4500570"/>
            <a:ext cx="7786742" cy="1938992"/>
          </a:xfrm>
          <a:prstGeom prst="rect">
            <a:avLst/>
          </a:prstGeom>
          <a:noFill/>
          <a:ln w="9525">
            <a:noFill/>
            <a:miter lim="800000"/>
            <a:headEnd/>
            <a:tailEnd/>
          </a:ln>
          <a:effectLst/>
        </p:spPr>
        <p:txBody>
          <a:bodyPr wrap="square">
            <a:spAutoFit/>
          </a:bodyPr>
          <a:lstStyle/>
          <a:p>
            <a:r>
              <a:rPr lang="es-MX" sz="4000" dirty="0"/>
              <a:t>El foco se prende y cuando la luz llega a las puertas, delantera y trasera, estas se abren</a:t>
            </a:r>
            <a:endParaRPr lang="en-US" sz="4000" dirty="0"/>
          </a:p>
        </p:txBody>
      </p:sp>
      <p:sp>
        <p:nvSpPr>
          <p:cNvPr id="1140745" name="Text Box 9"/>
          <p:cNvSpPr txBox="1">
            <a:spLocks noChangeArrowheads="1"/>
          </p:cNvSpPr>
          <p:nvPr/>
        </p:nvSpPr>
        <p:spPr bwMode="auto">
          <a:xfrm>
            <a:off x="2932113" y="1046163"/>
            <a:ext cx="3511550" cy="366712"/>
          </a:xfrm>
          <a:prstGeom prst="rect">
            <a:avLst/>
          </a:prstGeom>
          <a:noFill/>
          <a:ln w="9525">
            <a:noFill/>
            <a:miter lim="800000"/>
            <a:headEnd/>
            <a:tailEnd/>
          </a:ln>
          <a:effectLst/>
        </p:spPr>
        <p:txBody>
          <a:bodyPr wrap="none">
            <a:spAutoFit/>
          </a:bodyPr>
          <a:lstStyle/>
          <a:p>
            <a:r>
              <a:rPr lang="es-MX">
                <a:solidFill>
                  <a:schemeClr val="accent2"/>
                </a:solidFill>
              </a:rPr>
              <a:t>Velocidad del tren: 290,000 km/s</a:t>
            </a:r>
            <a:endParaRPr lang="en-US">
              <a:solidFill>
                <a:schemeClr val="accent2"/>
              </a:solidFill>
            </a:endParaRPr>
          </a:p>
        </p:txBody>
      </p:sp>
      <p:sp>
        <p:nvSpPr>
          <p:cNvPr id="1140746" name="Line 10"/>
          <p:cNvSpPr>
            <a:spLocks noChangeShapeType="1"/>
          </p:cNvSpPr>
          <p:nvPr/>
        </p:nvSpPr>
        <p:spPr bwMode="auto">
          <a:xfrm>
            <a:off x="611188" y="2492375"/>
            <a:ext cx="7993062" cy="0"/>
          </a:xfrm>
          <a:prstGeom prst="line">
            <a:avLst/>
          </a:prstGeom>
          <a:noFill/>
          <a:ln w="9525">
            <a:solidFill>
              <a:srgbClr val="FF00FF"/>
            </a:solidFill>
            <a:prstDash val="sysDot"/>
            <a:round/>
            <a:headEnd type="triangle" w="med" len="med"/>
            <a:tailEnd type="triangle" w="med" len="med"/>
          </a:ln>
          <a:effectLst/>
        </p:spPr>
        <p:txBody>
          <a:bodyPr/>
          <a:lstStyle/>
          <a:p>
            <a:endParaRPr lang="es-MX"/>
          </a:p>
        </p:txBody>
      </p:sp>
      <p:sp>
        <p:nvSpPr>
          <p:cNvPr id="1140747" name="Text Box 11"/>
          <p:cNvSpPr txBox="1">
            <a:spLocks noChangeArrowheads="1"/>
          </p:cNvSpPr>
          <p:nvPr/>
        </p:nvSpPr>
        <p:spPr bwMode="auto">
          <a:xfrm>
            <a:off x="2787984" y="1989138"/>
            <a:ext cx="3573414" cy="400110"/>
          </a:xfrm>
          <a:prstGeom prst="rect">
            <a:avLst/>
          </a:prstGeom>
          <a:noFill/>
          <a:ln w="9525">
            <a:noFill/>
            <a:miter lim="800000"/>
            <a:headEnd/>
            <a:tailEnd/>
          </a:ln>
          <a:effectLst/>
        </p:spPr>
        <p:txBody>
          <a:bodyPr wrap="none">
            <a:spAutoFit/>
          </a:bodyPr>
          <a:lstStyle/>
          <a:p>
            <a:r>
              <a:rPr lang="es-MX" sz="2000" dirty="0"/>
              <a:t>Longitud del tren: 300,000 km</a:t>
            </a:r>
            <a:endParaRPr lang="en-US" sz="2000" dirty="0"/>
          </a:p>
        </p:txBody>
      </p:sp>
      <p:pic>
        <p:nvPicPr>
          <p:cNvPr id="1140748" name="Picture 12"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49" name="Picture 13"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0" name="Picture 14"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1" name="Picture 15"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2" name="Picture 16"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pic>
        <p:nvPicPr>
          <p:cNvPr id="1140753" name="Picture 17" descr="mptv1"/>
          <p:cNvPicPr>
            <a:picLocks noChangeAspect="1" noChangeArrowheads="1"/>
          </p:cNvPicPr>
          <p:nvPr/>
        </p:nvPicPr>
        <p:blipFill>
          <a:blip r:embed="rId2"/>
          <a:srcRect/>
          <a:stretch>
            <a:fillRect/>
          </a:stretch>
        </p:blipFill>
        <p:spPr bwMode="auto">
          <a:xfrm>
            <a:off x="4567238" y="3424238"/>
            <a:ext cx="9525" cy="9525"/>
          </a:xfrm>
          <a:prstGeom prst="rect">
            <a:avLst/>
          </a:prstGeom>
          <a:noFill/>
        </p:spPr>
      </p:pic>
    </p:spTree>
    <p:extLst>
      <p:ext uri="{BB962C8B-B14F-4D97-AF65-F5344CB8AC3E}">
        <p14:creationId xmlns:p14="http://schemas.microsoft.com/office/powerpoint/2010/main" val="26124844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8" name="Text Box 8"/>
          <p:cNvSpPr txBox="1">
            <a:spLocks noChangeArrowheads="1"/>
          </p:cNvSpPr>
          <p:nvPr/>
        </p:nvSpPr>
        <p:spPr bwMode="auto">
          <a:xfrm>
            <a:off x="357158" y="3500438"/>
            <a:ext cx="8572560" cy="2111375"/>
          </a:xfrm>
          <a:prstGeom prst="rect">
            <a:avLst/>
          </a:prstGeom>
          <a:noFill/>
          <a:ln w="9525">
            <a:noFill/>
            <a:miter lim="800000"/>
            <a:headEnd/>
            <a:tailEnd/>
          </a:ln>
          <a:effectLst/>
        </p:spPr>
        <p:txBody>
          <a:bodyPr wrap="square">
            <a:spAutoFit/>
          </a:bodyPr>
          <a:lstStyle/>
          <a:p>
            <a:r>
              <a:rPr lang="es-MX" sz="4400" dirty="0"/>
              <a:t>El cuate dentro </a:t>
            </a:r>
            <a:r>
              <a:rPr lang="es-MX" sz="4400" dirty="0" smtClean="0"/>
              <a:t>del </a:t>
            </a:r>
            <a:r>
              <a:rPr lang="es-MX" sz="4400" dirty="0"/>
              <a:t>tren, ve que en 0.5 segundos las dos puertas se abren</a:t>
            </a:r>
            <a:endParaRPr lang="en-US" sz="4400" dirty="0"/>
          </a:p>
        </p:txBody>
      </p:sp>
      <p:grpSp>
        <p:nvGrpSpPr>
          <p:cNvPr id="2" name="Group 12"/>
          <p:cNvGrpSpPr>
            <a:grpSpLocks/>
          </p:cNvGrpSpPr>
          <p:nvPr/>
        </p:nvGrpSpPr>
        <p:grpSpPr bwMode="auto">
          <a:xfrm>
            <a:off x="900113" y="908050"/>
            <a:ext cx="7416800" cy="2238375"/>
            <a:chOff x="385" y="659"/>
            <a:chExt cx="5080" cy="1955"/>
          </a:xfrm>
        </p:grpSpPr>
        <p:sp>
          <p:nvSpPr>
            <p:cNvPr id="1141763" name="Rectangle 3"/>
            <p:cNvSpPr>
              <a:spLocks noChangeArrowheads="1"/>
            </p:cNvSpPr>
            <p:nvPr/>
          </p:nvSpPr>
          <p:spPr bwMode="auto">
            <a:xfrm>
              <a:off x="385" y="1661"/>
              <a:ext cx="5080" cy="953"/>
            </a:xfrm>
            <a:prstGeom prst="rect">
              <a:avLst/>
            </a:prstGeom>
            <a:noFill/>
            <a:ln w="9525">
              <a:solidFill>
                <a:schemeClr val="tx1"/>
              </a:solidFill>
              <a:miter lim="800000"/>
              <a:headEnd/>
              <a:tailEnd/>
            </a:ln>
            <a:effectLst/>
          </p:spPr>
          <p:txBody>
            <a:bodyPr wrap="none" anchor="ctr"/>
            <a:lstStyle/>
            <a:p>
              <a:endParaRPr lang="es-MX"/>
            </a:p>
          </p:txBody>
        </p:sp>
        <p:sp>
          <p:nvSpPr>
            <p:cNvPr id="1141764" name="Line 4"/>
            <p:cNvSpPr>
              <a:spLocks noChangeShapeType="1"/>
            </p:cNvSpPr>
            <p:nvPr/>
          </p:nvSpPr>
          <p:spPr bwMode="auto">
            <a:xfrm>
              <a:off x="2018" y="981"/>
              <a:ext cx="1769" cy="0"/>
            </a:xfrm>
            <a:prstGeom prst="line">
              <a:avLst/>
            </a:prstGeom>
            <a:noFill/>
            <a:ln w="76200">
              <a:solidFill>
                <a:srgbClr val="000066"/>
              </a:solidFill>
              <a:round/>
              <a:headEnd/>
              <a:tailEnd type="triangle" w="med" len="med"/>
            </a:ln>
            <a:effectLst/>
          </p:spPr>
          <p:txBody>
            <a:bodyPr/>
            <a:lstStyle/>
            <a:p>
              <a:endParaRPr lang="es-MX"/>
            </a:p>
          </p:txBody>
        </p:sp>
        <p:sp>
          <p:nvSpPr>
            <p:cNvPr id="1141765" name="Litebulb"/>
            <p:cNvSpPr>
              <a:spLocks noEditPoints="1" noChangeArrowheads="1"/>
            </p:cNvSpPr>
            <p:nvPr/>
          </p:nvSpPr>
          <p:spPr bwMode="auto">
            <a:xfrm>
              <a:off x="2744" y="1933"/>
              <a:ext cx="334" cy="50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
          <p:nvSpPr>
            <p:cNvPr id="1141766" name="Line 6"/>
            <p:cNvSpPr>
              <a:spLocks noChangeShapeType="1"/>
            </p:cNvSpPr>
            <p:nvPr/>
          </p:nvSpPr>
          <p:spPr bwMode="auto">
            <a:xfrm>
              <a:off x="3288" y="2115"/>
              <a:ext cx="1089" cy="0"/>
            </a:xfrm>
            <a:prstGeom prst="line">
              <a:avLst/>
            </a:prstGeom>
            <a:noFill/>
            <a:ln w="9525">
              <a:solidFill>
                <a:schemeClr val="tx1"/>
              </a:solidFill>
              <a:round/>
              <a:headEnd/>
              <a:tailEnd type="triangle" w="med" len="med"/>
            </a:ln>
            <a:effectLst/>
          </p:spPr>
          <p:txBody>
            <a:bodyPr/>
            <a:lstStyle/>
            <a:p>
              <a:endParaRPr lang="es-MX"/>
            </a:p>
          </p:txBody>
        </p:sp>
        <p:sp>
          <p:nvSpPr>
            <p:cNvPr id="1141767" name="Line 7"/>
            <p:cNvSpPr>
              <a:spLocks noChangeShapeType="1"/>
            </p:cNvSpPr>
            <p:nvPr/>
          </p:nvSpPr>
          <p:spPr bwMode="auto">
            <a:xfrm flipH="1">
              <a:off x="1429" y="2115"/>
              <a:ext cx="1088" cy="0"/>
            </a:xfrm>
            <a:prstGeom prst="line">
              <a:avLst/>
            </a:prstGeom>
            <a:noFill/>
            <a:ln w="9525">
              <a:solidFill>
                <a:schemeClr val="tx1"/>
              </a:solidFill>
              <a:round/>
              <a:headEnd/>
              <a:tailEnd type="triangle" w="med" len="med"/>
            </a:ln>
            <a:effectLst/>
          </p:spPr>
          <p:txBody>
            <a:bodyPr/>
            <a:lstStyle/>
            <a:p>
              <a:endParaRPr lang="es-MX"/>
            </a:p>
          </p:txBody>
        </p:sp>
        <p:sp>
          <p:nvSpPr>
            <p:cNvPr id="1141769" name="Text Box 9"/>
            <p:cNvSpPr txBox="1">
              <a:spLocks noChangeArrowheads="1"/>
            </p:cNvSpPr>
            <p:nvPr/>
          </p:nvSpPr>
          <p:spPr bwMode="auto">
            <a:xfrm>
              <a:off x="1847" y="659"/>
              <a:ext cx="2406" cy="320"/>
            </a:xfrm>
            <a:prstGeom prst="rect">
              <a:avLst/>
            </a:prstGeom>
            <a:noFill/>
            <a:ln w="9525">
              <a:noFill/>
              <a:miter lim="800000"/>
              <a:headEnd/>
              <a:tailEnd/>
            </a:ln>
            <a:effectLst/>
          </p:spPr>
          <p:txBody>
            <a:bodyPr wrap="none">
              <a:spAutoFit/>
            </a:bodyPr>
            <a:lstStyle/>
            <a:p>
              <a:r>
                <a:rPr lang="es-MX">
                  <a:solidFill>
                    <a:schemeClr val="accent2"/>
                  </a:solidFill>
                </a:rPr>
                <a:t>Velocidad del tren: 290,000 km/s</a:t>
              </a:r>
              <a:endParaRPr lang="en-US">
                <a:solidFill>
                  <a:schemeClr val="accent2"/>
                </a:solidFill>
              </a:endParaRPr>
            </a:p>
          </p:txBody>
        </p:sp>
        <p:sp>
          <p:nvSpPr>
            <p:cNvPr id="1141770" name="Line 10"/>
            <p:cNvSpPr>
              <a:spLocks noChangeShapeType="1"/>
            </p:cNvSpPr>
            <p:nvPr/>
          </p:nvSpPr>
          <p:spPr bwMode="auto">
            <a:xfrm>
              <a:off x="385" y="1570"/>
              <a:ext cx="5035" cy="0"/>
            </a:xfrm>
            <a:prstGeom prst="line">
              <a:avLst/>
            </a:prstGeom>
            <a:noFill/>
            <a:ln w="9525">
              <a:solidFill>
                <a:srgbClr val="FF00FF"/>
              </a:solidFill>
              <a:prstDash val="sysDot"/>
              <a:round/>
              <a:headEnd type="triangle" w="med" len="med"/>
              <a:tailEnd type="triangle" w="med" len="med"/>
            </a:ln>
            <a:effectLst/>
          </p:spPr>
          <p:txBody>
            <a:bodyPr/>
            <a:lstStyle/>
            <a:p>
              <a:endParaRPr lang="es-MX"/>
            </a:p>
          </p:txBody>
        </p:sp>
        <p:sp>
          <p:nvSpPr>
            <p:cNvPr id="1141771" name="Text Box 11"/>
            <p:cNvSpPr txBox="1">
              <a:spLocks noChangeArrowheads="1"/>
            </p:cNvSpPr>
            <p:nvPr/>
          </p:nvSpPr>
          <p:spPr bwMode="auto">
            <a:xfrm>
              <a:off x="1882" y="1252"/>
              <a:ext cx="2197" cy="321"/>
            </a:xfrm>
            <a:prstGeom prst="rect">
              <a:avLst/>
            </a:prstGeom>
            <a:noFill/>
            <a:ln w="9525">
              <a:noFill/>
              <a:miter lim="800000"/>
              <a:headEnd/>
              <a:tailEnd/>
            </a:ln>
            <a:effectLst/>
          </p:spPr>
          <p:txBody>
            <a:bodyPr wrap="none">
              <a:spAutoFit/>
            </a:bodyPr>
            <a:lstStyle/>
            <a:p>
              <a:r>
                <a:rPr lang="es-MX" dirty="0"/>
                <a:t>Longitud del tren: 300,000 km</a:t>
              </a:r>
              <a:endParaRPr lang="en-US" dirty="0"/>
            </a:p>
          </p:txBody>
        </p:sp>
      </p:grpSp>
      <p:sp>
        <p:nvSpPr>
          <p:cNvPr id="1141773" name="Rectangle 13"/>
          <p:cNvSpPr>
            <a:spLocks noChangeArrowheads="1"/>
          </p:cNvSpPr>
          <p:nvPr/>
        </p:nvSpPr>
        <p:spPr bwMode="auto">
          <a:xfrm>
            <a:off x="8459788" y="2060575"/>
            <a:ext cx="504825" cy="1081088"/>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1141774" name="Rectangle 14"/>
          <p:cNvSpPr>
            <a:spLocks noChangeArrowheads="1"/>
          </p:cNvSpPr>
          <p:nvPr/>
        </p:nvSpPr>
        <p:spPr bwMode="auto">
          <a:xfrm>
            <a:off x="179388" y="2060575"/>
            <a:ext cx="504825" cy="1081088"/>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1141775" name="Text Box 15"/>
          <p:cNvSpPr txBox="1">
            <a:spLocks noChangeArrowheads="1"/>
          </p:cNvSpPr>
          <p:nvPr/>
        </p:nvSpPr>
        <p:spPr bwMode="auto">
          <a:xfrm>
            <a:off x="2075996" y="5734997"/>
            <a:ext cx="4980851" cy="646331"/>
          </a:xfrm>
          <a:prstGeom prst="rect">
            <a:avLst/>
          </a:prstGeom>
          <a:noFill/>
          <a:ln w="9525">
            <a:noFill/>
            <a:miter lim="800000"/>
            <a:headEnd/>
            <a:tailEnd/>
          </a:ln>
          <a:effectLst/>
        </p:spPr>
        <p:txBody>
          <a:bodyPr wrap="none">
            <a:spAutoFit/>
          </a:bodyPr>
          <a:lstStyle/>
          <a:p>
            <a:r>
              <a:rPr lang="es-MX" sz="3600" dirty="0" smtClean="0">
                <a:solidFill>
                  <a:srgbClr val="FF0000"/>
                </a:solidFill>
              </a:rPr>
              <a:t>Completamente normal</a:t>
            </a:r>
            <a:endParaRPr lang="en-US" sz="3600" dirty="0">
              <a:solidFill>
                <a:srgbClr val="FF0000"/>
              </a:solidFill>
            </a:endParaRPr>
          </a:p>
        </p:txBody>
      </p:sp>
      <p:sp>
        <p:nvSpPr>
          <p:cNvPr id="17" name="WordArt 2"/>
          <p:cNvSpPr>
            <a:spLocks noChangeArrowheads="1" noChangeShapeType="1" noTextEdit="1"/>
          </p:cNvSpPr>
          <p:nvPr/>
        </p:nvSpPr>
        <p:spPr bwMode="auto">
          <a:xfrm>
            <a:off x="419760" y="188640"/>
            <a:ext cx="8318530" cy="525443"/>
          </a:xfrm>
          <a:prstGeom prst="rect">
            <a:avLst/>
          </a:prstGeom>
        </p:spPr>
        <p:txBody>
          <a:bodyPr wrap="none" fromWordArt="1">
            <a:prstTxWarp prst="textPlain">
              <a:avLst>
                <a:gd name="adj" fmla="val 50000"/>
              </a:avLst>
            </a:prstTxWarp>
          </a:bodyPr>
          <a:lstStyle/>
          <a:p>
            <a:pPr algn="ct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tren de Newton</a:t>
            </a:r>
            <a:endPar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1902565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12014</TotalTime>
  <Words>3347</Words>
  <Application>Microsoft Office PowerPoint</Application>
  <PresentationFormat>On-screen Show (4:3)</PresentationFormat>
  <Paragraphs>225</Paragraphs>
  <Slides>113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Francisco Soto Eguibar</dc:creator>
  <cp:lastModifiedBy>feguibar</cp:lastModifiedBy>
  <cp:revision>799</cp:revision>
  <dcterms:created xsi:type="dcterms:W3CDTF">2004-02-06T17:09:12Z</dcterms:created>
  <dcterms:modified xsi:type="dcterms:W3CDTF">2018-07-27T23:33:26Z</dcterms:modified>
</cp:coreProperties>
</file>