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0893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041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974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111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201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980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912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19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717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555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95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0E614-248A-4E51-8809-3C25E82367D4}" type="datetimeFigureOut">
              <a:rPr lang="es-MX" smtClean="0"/>
              <a:t>18/09/2014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B8E2D-91F9-4CFA-BBD5-98FB291853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511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62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414"/>
            <a:ext cx="9144000" cy="6897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83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5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10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6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32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4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" y="0"/>
            <a:ext cx="91443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2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69"/>
            <a:ext cx="9143999" cy="697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12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8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18"/>
            <a:ext cx="9143999" cy="686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83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8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Presentación en pantalla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 Eduardo</dc:creator>
  <cp:lastModifiedBy>Jesus Eduardo</cp:lastModifiedBy>
  <cp:revision>6</cp:revision>
  <dcterms:created xsi:type="dcterms:W3CDTF">2014-09-18T15:09:27Z</dcterms:created>
  <dcterms:modified xsi:type="dcterms:W3CDTF">2014-09-18T15:44:46Z</dcterms:modified>
</cp:coreProperties>
</file>