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78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79" r:id="rId11"/>
    <p:sldId id="280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7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8597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182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955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902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552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747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095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77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114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29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9838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81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40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05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56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578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FEE168-65E4-49C3-B38D-604CB6E5EC20}" type="datetimeFigureOut">
              <a:rPr lang="es-MX" smtClean="0"/>
              <a:t>30/09/2014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40BAF0-9069-4D7E-AEAF-573C069E0D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4892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ÁRBOLES B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8967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inserción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632317"/>
          </a:xfrm>
        </p:spPr>
        <p:txBody>
          <a:bodyPr/>
          <a:lstStyle/>
          <a:p>
            <a:r>
              <a:rPr lang="es-MX" dirty="0"/>
              <a:t>Se crea un árbol B de orden 2, y se insertan 4 valores 10, 20, 30 y 40.</a:t>
            </a:r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829" y="3189249"/>
            <a:ext cx="5475819" cy="233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5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1157" y="995761"/>
            <a:ext cx="9601196" cy="1468659"/>
          </a:xfrm>
        </p:spPr>
        <p:txBody>
          <a:bodyPr/>
          <a:lstStyle/>
          <a:p>
            <a:r>
              <a:rPr lang="es-MX" dirty="0"/>
              <a:t>Al árbol anterior se le quiere agregar un valor el 25, para esto de los 5 elementos se elige el valor medio y se pone en la raíz y los demás si son menores a la izquierda y si son mayores a la derecha. </a:t>
            </a:r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28" y="2642308"/>
            <a:ext cx="7912054" cy="240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0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dirty="0" smtClean="0"/>
              <a:t>Ejercicio....1</a:t>
            </a:r>
            <a:endParaRPr lang="en-US" altLang="es-MX" dirty="0" smtClean="0"/>
          </a:p>
        </p:txBody>
      </p:sp>
      <p:grpSp>
        <p:nvGrpSpPr>
          <p:cNvPr id="13315" name="Group 4"/>
          <p:cNvGrpSpPr>
            <a:grpSpLocks/>
          </p:cNvGrpSpPr>
          <p:nvPr/>
        </p:nvGrpSpPr>
        <p:grpSpPr bwMode="auto">
          <a:xfrm>
            <a:off x="3841750" y="1871664"/>
            <a:ext cx="1735138" cy="492125"/>
            <a:chOff x="2153" y="2772"/>
            <a:chExt cx="1093" cy="310"/>
          </a:xfrm>
        </p:grpSpPr>
        <p:sp>
          <p:nvSpPr>
            <p:cNvPr id="13391" name="Rectangle 5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13392" name="Rectangle 6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13393" name="Rectangle 7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3394" name="Rectangle 8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3395" name="Rectangle 9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96" name="Rectangle 10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97" name="Rectangle 11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98" name="Rectangle 12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99" name="Rectangle 13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13316" name="Group 14"/>
          <p:cNvGrpSpPr>
            <a:grpSpLocks/>
          </p:cNvGrpSpPr>
          <p:nvPr/>
        </p:nvGrpSpPr>
        <p:grpSpPr bwMode="auto">
          <a:xfrm>
            <a:off x="2271714" y="2651126"/>
            <a:ext cx="1735137" cy="492125"/>
            <a:chOff x="2153" y="2772"/>
            <a:chExt cx="1093" cy="310"/>
          </a:xfrm>
        </p:grpSpPr>
        <p:sp>
          <p:nvSpPr>
            <p:cNvPr id="13382" name="Rectangle 15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13383" name="Rectangle 16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</a:t>
              </a:r>
              <a:endParaRPr lang="en-US" altLang="es-MX"/>
            </a:p>
          </p:txBody>
        </p:sp>
        <p:sp>
          <p:nvSpPr>
            <p:cNvPr id="13384" name="Rectangle 17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3385" name="Rectangle 18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3386" name="Rectangle 19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87" name="Rectangle 20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88" name="Rectangle 21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89" name="Rectangle 22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90" name="Rectangle 23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3317" name="Rectangle 24"/>
          <p:cNvSpPr>
            <a:spLocks noChangeArrowheads="1"/>
          </p:cNvSpPr>
          <p:nvPr/>
        </p:nvSpPr>
        <p:spPr bwMode="auto">
          <a:xfrm>
            <a:off x="4016375" y="333375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3318" name="Rectangle 25"/>
          <p:cNvSpPr>
            <a:spLocks noChangeArrowheads="1"/>
          </p:cNvSpPr>
          <p:nvPr/>
        </p:nvSpPr>
        <p:spPr bwMode="auto">
          <a:xfrm>
            <a:off x="4419601" y="3333751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3319" name="Rectangle 26"/>
          <p:cNvSpPr>
            <a:spLocks noChangeArrowheads="1"/>
          </p:cNvSpPr>
          <p:nvPr/>
        </p:nvSpPr>
        <p:spPr bwMode="auto">
          <a:xfrm>
            <a:off x="4829175" y="3328988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3320" name="Rectangle 27"/>
          <p:cNvSpPr>
            <a:spLocks noChangeArrowheads="1"/>
          </p:cNvSpPr>
          <p:nvPr/>
        </p:nvSpPr>
        <p:spPr bwMode="auto">
          <a:xfrm>
            <a:off x="5232400" y="3328988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3321" name="Rectangle 28"/>
          <p:cNvSpPr>
            <a:spLocks noChangeArrowheads="1"/>
          </p:cNvSpPr>
          <p:nvPr/>
        </p:nvSpPr>
        <p:spPr bwMode="auto">
          <a:xfrm>
            <a:off x="3963989" y="3709988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22" name="Rectangle 29"/>
          <p:cNvSpPr>
            <a:spLocks noChangeArrowheads="1"/>
          </p:cNvSpPr>
          <p:nvPr/>
        </p:nvSpPr>
        <p:spPr bwMode="auto">
          <a:xfrm>
            <a:off x="4344989" y="37052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23" name="Rectangle 30"/>
          <p:cNvSpPr>
            <a:spLocks noChangeArrowheads="1"/>
          </p:cNvSpPr>
          <p:nvPr/>
        </p:nvSpPr>
        <p:spPr bwMode="auto">
          <a:xfrm>
            <a:off x="4773614" y="37052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24" name="Rectangle 31"/>
          <p:cNvSpPr>
            <a:spLocks noChangeArrowheads="1"/>
          </p:cNvSpPr>
          <p:nvPr/>
        </p:nvSpPr>
        <p:spPr bwMode="auto">
          <a:xfrm>
            <a:off x="5154614" y="36861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25" name="Rectangle 32"/>
          <p:cNvSpPr>
            <a:spLocks noChangeArrowheads="1"/>
          </p:cNvSpPr>
          <p:nvPr/>
        </p:nvSpPr>
        <p:spPr bwMode="auto">
          <a:xfrm>
            <a:off x="5564189" y="36957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13326" name="Group 33"/>
          <p:cNvGrpSpPr>
            <a:grpSpLocks/>
          </p:cNvGrpSpPr>
          <p:nvPr/>
        </p:nvGrpSpPr>
        <p:grpSpPr bwMode="auto">
          <a:xfrm>
            <a:off x="5297489" y="2682876"/>
            <a:ext cx="1735137" cy="492125"/>
            <a:chOff x="2153" y="2772"/>
            <a:chExt cx="1093" cy="310"/>
          </a:xfrm>
        </p:grpSpPr>
        <p:sp>
          <p:nvSpPr>
            <p:cNvPr id="13373" name="Rectangle 34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13374" name="Rectangle 35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65</a:t>
              </a:r>
              <a:endParaRPr lang="en-US" altLang="es-MX"/>
            </a:p>
          </p:txBody>
        </p:sp>
        <p:sp>
          <p:nvSpPr>
            <p:cNvPr id="13375" name="Rectangle 36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92</a:t>
              </a:r>
              <a:endParaRPr lang="en-US" altLang="es-MX"/>
            </a:p>
          </p:txBody>
        </p:sp>
        <p:sp>
          <p:nvSpPr>
            <p:cNvPr id="13376" name="Rectangle 37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99</a:t>
              </a:r>
              <a:endParaRPr lang="en-US" altLang="es-MX"/>
            </a:p>
          </p:txBody>
        </p:sp>
        <p:sp>
          <p:nvSpPr>
            <p:cNvPr id="13377" name="Rectangle 38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78" name="Rectangle 39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79" name="Rectangle 40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80" name="Rectangle 41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81" name="Rectangle 42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3327" name="Line 43"/>
          <p:cNvSpPr>
            <a:spLocks noChangeShapeType="1"/>
          </p:cNvSpPr>
          <p:nvPr/>
        </p:nvSpPr>
        <p:spPr bwMode="auto">
          <a:xfrm flipH="1">
            <a:off x="3362325" y="2298701"/>
            <a:ext cx="5540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3328" name="Line 44"/>
          <p:cNvSpPr>
            <a:spLocks noChangeShapeType="1"/>
          </p:cNvSpPr>
          <p:nvPr/>
        </p:nvSpPr>
        <p:spPr bwMode="auto">
          <a:xfrm>
            <a:off x="4276726" y="2298700"/>
            <a:ext cx="358775" cy="1049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3329" name="Line 45"/>
          <p:cNvSpPr>
            <a:spLocks noChangeShapeType="1"/>
          </p:cNvSpPr>
          <p:nvPr/>
        </p:nvSpPr>
        <p:spPr bwMode="auto">
          <a:xfrm>
            <a:off x="4725988" y="2298700"/>
            <a:ext cx="735012" cy="388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3330" name="Text Box 46"/>
          <p:cNvSpPr txBox="1">
            <a:spLocks noChangeArrowheads="1"/>
          </p:cNvSpPr>
          <p:nvPr/>
        </p:nvSpPr>
        <p:spPr bwMode="auto">
          <a:xfrm>
            <a:off x="6303963" y="3811588"/>
            <a:ext cx="1846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es-MX">
                <a:solidFill>
                  <a:schemeClr val="accent2"/>
                </a:solidFill>
                <a:latin typeface="Arial" panose="020B0604020202020204" pitchFamily="34" charset="0"/>
              </a:rPr>
              <a:t>Agregar el 4</a:t>
            </a:r>
            <a:endParaRPr lang="en-US" altLang="es-MX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grpSp>
        <p:nvGrpSpPr>
          <p:cNvPr id="13331" name="Group 47"/>
          <p:cNvGrpSpPr>
            <a:grpSpLocks/>
          </p:cNvGrpSpPr>
          <p:nvPr/>
        </p:nvGrpSpPr>
        <p:grpSpPr bwMode="auto">
          <a:xfrm>
            <a:off x="7294564" y="4495801"/>
            <a:ext cx="1735137" cy="492125"/>
            <a:chOff x="2153" y="2772"/>
            <a:chExt cx="1093" cy="310"/>
          </a:xfrm>
        </p:grpSpPr>
        <p:sp>
          <p:nvSpPr>
            <p:cNvPr id="13364" name="Rectangle 48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13365" name="Rectangle 49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13366" name="Rectangle 50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3367" name="Rectangle 51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 dirty="0"/>
                <a:t> </a:t>
              </a:r>
              <a:endParaRPr lang="en-US" altLang="es-MX" dirty="0"/>
            </a:p>
          </p:txBody>
        </p:sp>
        <p:sp>
          <p:nvSpPr>
            <p:cNvPr id="13368" name="Rectangle 52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69" name="Rectangle 53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70" name="Rectangle 54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71" name="Rectangle 55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72" name="Rectangle 56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3332" name="Rectangle 58"/>
          <p:cNvSpPr>
            <a:spLocks noChangeArrowheads="1"/>
          </p:cNvSpPr>
          <p:nvPr/>
        </p:nvSpPr>
        <p:spPr bwMode="auto">
          <a:xfrm>
            <a:off x="5776914" y="5280026"/>
            <a:ext cx="407987" cy="36671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13333" name="Rectangle 59"/>
          <p:cNvSpPr>
            <a:spLocks noChangeArrowheads="1"/>
          </p:cNvSpPr>
          <p:nvPr/>
        </p:nvSpPr>
        <p:spPr bwMode="auto">
          <a:xfrm>
            <a:off x="6180139" y="528002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 dirty="0"/>
              <a:t>5</a:t>
            </a:r>
            <a:endParaRPr lang="en-US" altLang="es-MX" dirty="0"/>
          </a:p>
        </p:txBody>
      </p:sp>
      <p:sp>
        <p:nvSpPr>
          <p:cNvPr id="13334" name="Rectangle 60"/>
          <p:cNvSpPr>
            <a:spLocks noChangeArrowheads="1"/>
          </p:cNvSpPr>
          <p:nvPr/>
        </p:nvSpPr>
        <p:spPr bwMode="auto">
          <a:xfrm>
            <a:off x="6589714" y="52752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 </a:t>
            </a:r>
            <a:endParaRPr lang="en-US" altLang="es-MX"/>
          </a:p>
        </p:txBody>
      </p:sp>
      <p:sp>
        <p:nvSpPr>
          <p:cNvPr id="13335" name="Rectangle 61"/>
          <p:cNvSpPr>
            <a:spLocks noChangeArrowheads="1"/>
          </p:cNvSpPr>
          <p:nvPr/>
        </p:nvSpPr>
        <p:spPr bwMode="auto">
          <a:xfrm>
            <a:off x="6992939" y="52752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3336" name="Rectangle 62"/>
          <p:cNvSpPr>
            <a:spLocks noChangeArrowheads="1"/>
          </p:cNvSpPr>
          <p:nvPr/>
        </p:nvSpPr>
        <p:spPr bwMode="auto">
          <a:xfrm>
            <a:off x="5724525" y="56419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37" name="Rectangle 63"/>
          <p:cNvSpPr>
            <a:spLocks noChangeArrowheads="1"/>
          </p:cNvSpPr>
          <p:nvPr/>
        </p:nvSpPr>
        <p:spPr bwMode="auto">
          <a:xfrm>
            <a:off x="6105525" y="56372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38" name="Rectangle 64"/>
          <p:cNvSpPr>
            <a:spLocks noChangeArrowheads="1"/>
          </p:cNvSpPr>
          <p:nvPr/>
        </p:nvSpPr>
        <p:spPr bwMode="auto">
          <a:xfrm>
            <a:off x="6534150" y="56372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39" name="Rectangle 65"/>
          <p:cNvSpPr>
            <a:spLocks noChangeArrowheads="1"/>
          </p:cNvSpPr>
          <p:nvPr/>
        </p:nvSpPr>
        <p:spPr bwMode="auto">
          <a:xfrm>
            <a:off x="6915150" y="5646738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40" name="Rectangle 66"/>
          <p:cNvSpPr>
            <a:spLocks noChangeArrowheads="1"/>
          </p:cNvSpPr>
          <p:nvPr/>
        </p:nvSpPr>
        <p:spPr bwMode="auto">
          <a:xfrm>
            <a:off x="7324725" y="56419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41" name="Rectangle 67"/>
          <p:cNvSpPr>
            <a:spLocks noChangeArrowheads="1"/>
          </p:cNvSpPr>
          <p:nvPr/>
        </p:nvSpPr>
        <p:spPr bwMode="auto">
          <a:xfrm>
            <a:off x="7469189" y="5957888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3342" name="Rectangle 68"/>
          <p:cNvSpPr>
            <a:spLocks noChangeArrowheads="1"/>
          </p:cNvSpPr>
          <p:nvPr/>
        </p:nvSpPr>
        <p:spPr bwMode="auto">
          <a:xfrm>
            <a:off x="7872414" y="5957888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3343" name="Rectangle 69"/>
          <p:cNvSpPr>
            <a:spLocks noChangeArrowheads="1"/>
          </p:cNvSpPr>
          <p:nvPr/>
        </p:nvSpPr>
        <p:spPr bwMode="auto">
          <a:xfrm>
            <a:off x="8281989" y="5953126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3344" name="Rectangle 70"/>
          <p:cNvSpPr>
            <a:spLocks noChangeArrowheads="1"/>
          </p:cNvSpPr>
          <p:nvPr/>
        </p:nvSpPr>
        <p:spPr bwMode="auto">
          <a:xfrm>
            <a:off x="8685214" y="5953126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3345" name="Rectangle 71"/>
          <p:cNvSpPr>
            <a:spLocks noChangeArrowheads="1"/>
          </p:cNvSpPr>
          <p:nvPr/>
        </p:nvSpPr>
        <p:spPr bwMode="auto">
          <a:xfrm>
            <a:off x="7416800" y="633412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46" name="Rectangle 72"/>
          <p:cNvSpPr>
            <a:spLocks noChangeArrowheads="1"/>
          </p:cNvSpPr>
          <p:nvPr/>
        </p:nvSpPr>
        <p:spPr bwMode="auto">
          <a:xfrm>
            <a:off x="7797800" y="63293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47" name="Rectangle 73"/>
          <p:cNvSpPr>
            <a:spLocks noChangeArrowheads="1"/>
          </p:cNvSpPr>
          <p:nvPr/>
        </p:nvSpPr>
        <p:spPr bwMode="auto">
          <a:xfrm>
            <a:off x="8226425" y="63293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48" name="Rectangle 74"/>
          <p:cNvSpPr>
            <a:spLocks noChangeArrowheads="1"/>
          </p:cNvSpPr>
          <p:nvPr/>
        </p:nvSpPr>
        <p:spPr bwMode="auto">
          <a:xfrm>
            <a:off x="8607425" y="63103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3349" name="Rectangle 75"/>
          <p:cNvSpPr>
            <a:spLocks noChangeArrowheads="1"/>
          </p:cNvSpPr>
          <p:nvPr/>
        </p:nvSpPr>
        <p:spPr bwMode="auto">
          <a:xfrm>
            <a:off x="9017000" y="6319838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13350" name="Group 76"/>
          <p:cNvGrpSpPr>
            <a:grpSpLocks/>
          </p:cNvGrpSpPr>
          <p:nvPr/>
        </p:nvGrpSpPr>
        <p:grpSpPr bwMode="auto">
          <a:xfrm>
            <a:off x="8750300" y="5307014"/>
            <a:ext cx="1735138" cy="492125"/>
            <a:chOff x="2153" y="2772"/>
            <a:chExt cx="1093" cy="310"/>
          </a:xfrm>
        </p:grpSpPr>
        <p:sp>
          <p:nvSpPr>
            <p:cNvPr id="13355" name="Rectangle 77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13356" name="Rectangle 78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65</a:t>
              </a:r>
              <a:endParaRPr lang="en-US" altLang="es-MX"/>
            </a:p>
          </p:txBody>
        </p:sp>
        <p:sp>
          <p:nvSpPr>
            <p:cNvPr id="13357" name="Rectangle 79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92</a:t>
              </a:r>
              <a:endParaRPr lang="en-US" altLang="es-MX"/>
            </a:p>
          </p:txBody>
        </p:sp>
        <p:sp>
          <p:nvSpPr>
            <p:cNvPr id="13358" name="Rectangle 80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99</a:t>
              </a:r>
              <a:endParaRPr lang="en-US" altLang="es-MX"/>
            </a:p>
          </p:txBody>
        </p:sp>
        <p:sp>
          <p:nvSpPr>
            <p:cNvPr id="13359" name="Rectangle 81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60" name="Rectangle 82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61" name="Rectangle 83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62" name="Rectangle 84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3363" name="Rectangle 85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3351" name="Line 86"/>
          <p:cNvSpPr>
            <a:spLocks noChangeShapeType="1"/>
          </p:cNvSpPr>
          <p:nvPr/>
        </p:nvSpPr>
        <p:spPr bwMode="auto">
          <a:xfrm flipH="1">
            <a:off x="6815139" y="4922839"/>
            <a:ext cx="5540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3352" name="Line 87"/>
          <p:cNvSpPr>
            <a:spLocks noChangeShapeType="1"/>
          </p:cNvSpPr>
          <p:nvPr/>
        </p:nvSpPr>
        <p:spPr bwMode="auto">
          <a:xfrm>
            <a:off x="7729539" y="4922839"/>
            <a:ext cx="358775" cy="1049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3353" name="Line 88"/>
          <p:cNvSpPr>
            <a:spLocks noChangeShapeType="1"/>
          </p:cNvSpPr>
          <p:nvPr/>
        </p:nvSpPr>
        <p:spPr bwMode="auto">
          <a:xfrm>
            <a:off x="8178801" y="4922839"/>
            <a:ext cx="735013" cy="388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3354" name="AutoShape 89"/>
          <p:cNvSpPr>
            <a:spLocks noChangeArrowheads="1"/>
          </p:cNvSpPr>
          <p:nvPr/>
        </p:nvSpPr>
        <p:spPr bwMode="auto">
          <a:xfrm>
            <a:off x="1763713" y="4948238"/>
            <a:ext cx="3359150" cy="1174750"/>
          </a:xfrm>
          <a:prstGeom prst="wedgeRoundRectCallout">
            <a:avLst>
              <a:gd name="adj1" fmla="val -48537"/>
              <a:gd name="adj2" fmla="val 133106"/>
              <a:gd name="adj3" fmla="val 1666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_tradnl" altLang="es-MX" sz="1400" b="1" dirty="0">
                <a:solidFill>
                  <a:schemeClr val="bg1"/>
                </a:solidFill>
                <a:latin typeface="Tahoma" panose="020B0604030504040204" pitchFamily="34" charset="0"/>
              </a:rPr>
              <a:t>Si hay espacio para el elemento, éste se agrega en el nodo.</a:t>
            </a:r>
          </a:p>
          <a:p>
            <a:pPr algn="ctr" eaLnBrk="1" hangingPunct="1"/>
            <a:r>
              <a:rPr lang="es-ES_tradnl" altLang="es-MX" sz="1400" b="1" dirty="0">
                <a:solidFill>
                  <a:schemeClr val="bg1"/>
                </a:solidFill>
                <a:latin typeface="Tahoma" panose="020B0604030504040204" pitchFamily="34" charset="0"/>
              </a:rPr>
              <a:t> Los elementos están acomodados de menor a mayor.</a:t>
            </a:r>
            <a:endParaRPr lang="en-US" altLang="es-MX" sz="14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88" name="Rectangle 61"/>
          <p:cNvSpPr>
            <a:spLocks noChangeArrowheads="1"/>
          </p:cNvSpPr>
          <p:nvPr/>
        </p:nvSpPr>
        <p:spPr bwMode="auto">
          <a:xfrm>
            <a:off x="7398545" y="52752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 dirty="0" smtClean="0"/>
              <a:t> </a:t>
            </a:r>
            <a:endParaRPr lang="en-US" altLang="es-MX" dirty="0"/>
          </a:p>
        </p:txBody>
      </p:sp>
      <p:sp>
        <p:nvSpPr>
          <p:cNvPr id="89" name="Rectangle 66"/>
          <p:cNvSpPr>
            <a:spLocks noChangeArrowheads="1"/>
          </p:cNvSpPr>
          <p:nvPr/>
        </p:nvSpPr>
        <p:spPr bwMode="auto">
          <a:xfrm>
            <a:off x="7705725" y="5635626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07778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2" grpId="0" animBg="1"/>
      <p:bldP spid="13336" grpId="0" animBg="1"/>
      <p:bldP spid="13354" grpId="0" animBg="1"/>
      <p:bldP spid="88" grpId="0" animBg="1"/>
      <p:bldP spid="8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mtClean="0"/>
              <a:t>Ejemplo...</a:t>
            </a:r>
            <a:endParaRPr lang="en-US" altLang="es-MX" smtClean="0"/>
          </a:p>
        </p:txBody>
      </p:sp>
      <p:grpSp>
        <p:nvGrpSpPr>
          <p:cNvPr id="14339" name="Group 4"/>
          <p:cNvGrpSpPr>
            <a:grpSpLocks/>
          </p:cNvGrpSpPr>
          <p:nvPr/>
        </p:nvGrpSpPr>
        <p:grpSpPr bwMode="auto">
          <a:xfrm>
            <a:off x="3841750" y="1871664"/>
            <a:ext cx="1735138" cy="492125"/>
            <a:chOff x="2153" y="2772"/>
            <a:chExt cx="1093" cy="310"/>
          </a:xfrm>
        </p:grpSpPr>
        <p:sp>
          <p:nvSpPr>
            <p:cNvPr id="14423" name="Rectangle 5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14424" name="Rectangle 6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14425" name="Rectangle 7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4426" name="Rectangle 8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4427" name="Rectangle 9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28" name="Rectangle 10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29" name="Rectangle 11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30" name="Rectangle 12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31" name="Rectangle 13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14340" name="Group 14"/>
          <p:cNvGrpSpPr>
            <a:grpSpLocks/>
          </p:cNvGrpSpPr>
          <p:nvPr/>
        </p:nvGrpSpPr>
        <p:grpSpPr bwMode="auto">
          <a:xfrm>
            <a:off x="2271714" y="2651126"/>
            <a:ext cx="1735137" cy="492125"/>
            <a:chOff x="2153" y="2772"/>
            <a:chExt cx="1093" cy="310"/>
          </a:xfrm>
        </p:grpSpPr>
        <p:sp>
          <p:nvSpPr>
            <p:cNvPr id="14414" name="Rectangle 15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14415" name="Rectangle 16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</a:t>
              </a:r>
              <a:endParaRPr lang="en-US" altLang="es-MX"/>
            </a:p>
          </p:txBody>
        </p:sp>
        <p:sp>
          <p:nvSpPr>
            <p:cNvPr id="14416" name="Rectangle 17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4417" name="Rectangle 18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4418" name="Rectangle 19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19" name="Rectangle 20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20" name="Rectangle 21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21" name="Rectangle 22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22" name="Rectangle 23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4341" name="Rectangle 24"/>
          <p:cNvSpPr>
            <a:spLocks noChangeArrowheads="1"/>
          </p:cNvSpPr>
          <p:nvPr/>
        </p:nvSpPr>
        <p:spPr bwMode="auto">
          <a:xfrm>
            <a:off x="4016375" y="333375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4342" name="Rectangle 25"/>
          <p:cNvSpPr>
            <a:spLocks noChangeArrowheads="1"/>
          </p:cNvSpPr>
          <p:nvPr/>
        </p:nvSpPr>
        <p:spPr bwMode="auto">
          <a:xfrm>
            <a:off x="4419601" y="3333751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4343" name="Rectangle 26"/>
          <p:cNvSpPr>
            <a:spLocks noChangeArrowheads="1"/>
          </p:cNvSpPr>
          <p:nvPr/>
        </p:nvSpPr>
        <p:spPr bwMode="auto">
          <a:xfrm>
            <a:off x="4829175" y="3328988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4344" name="Rectangle 27"/>
          <p:cNvSpPr>
            <a:spLocks noChangeArrowheads="1"/>
          </p:cNvSpPr>
          <p:nvPr/>
        </p:nvSpPr>
        <p:spPr bwMode="auto">
          <a:xfrm>
            <a:off x="5232400" y="3328988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4345" name="Rectangle 28"/>
          <p:cNvSpPr>
            <a:spLocks noChangeArrowheads="1"/>
          </p:cNvSpPr>
          <p:nvPr/>
        </p:nvSpPr>
        <p:spPr bwMode="auto">
          <a:xfrm>
            <a:off x="3963989" y="3709988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46" name="Rectangle 29"/>
          <p:cNvSpPr>
            <a:spLocks noChangeArrowheads="1"/>
          </p:cNvSpPr>
          <p:nvPr/>
        </p:nvSpPr>
        <p:spPr bwMode="auto">
          <a:xfrm>
            <a:off x="4344989" y="37052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47" name="Rectangle 30"/>
          <p:cNvSpPr>
            <a:spLocks noChangeArrowheads="1"/>
          </p:cNvSpPr>
          <p:nvPr/>
        </p:nvSpPr>
        <p:spPr bwMode="auto">
          <a:xfrm>
            <a:off x="4773614" y="37052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48" name="Rectangle 31"/>
          <p:cNvSpPr>
            <a:spLocks noChangeArrowheads="1"/>
          </p:cNvSpPr>
          <p:nvPr/>
        </p:nvSpPr>
        <p:spPr bwMode="auto">
          <a:xfrm>
            <a:off x="5154614" y="36861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49" name="Rectangle 32"/>
          <p:cNvSpPr>
            <a:spLocks noChangeArrowheads="1"/>
          </p:cNvSpPr>
          <p:nvPr/>
        </p:nvSpPr>
        <p:spPr bwMode="auto">
          <a:xfrm>
            <a:off x="5564189" y="36957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14350" name="Group 33"/>
          <p:cNvGrpSpPr>
            <a:grpSpLocks/>
          </p:cNvGrpSpPr>
          <p:nvPr/>
        </p:nvGrpSpPr>
        <p:grpSpPr bwMode="auto">
          <a:xfrm>
            <a:off x="5297489" y="2682876"/>
            <a:ext cx="1735137" cy="492125"/>
            <a:chOff x="2153" y="2772"/>
            <a:chExt cx="1093" cy="310"/>
          </a:xfrm>
        </p:grpSpPr>
        <p:sp>
          <p:nvSpPr>
            <p:cNvPr id="14405" name="Rectangle 34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14406" name="Rectangle 35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65</a:t>
              </a:r>
              <a:endParaRPr lang="en-US" altLang="es-MX"/>
            </a:p>
          </p:txBody>
        </p:sp>
        <p:sp>
          <p:nvSpPr>
            <p:cNvPr id="14407" name="Rectangle 36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92</a:t>
              </a:r>
              <a:endParaRPr lang="en-US" altLang="es-MX"/>
            </a:p>
          </p:txBody>
        </p:sp>
        <p:sp>
          <p:nvSpPr>
            <p:cNvPr id="14408" name="Rectangle 37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99</a:t>
              </a:r>
              <a:endParaRPr lang="en-US" altLang="es-MX"/>
            </a:p>
          </p:txBody>
        </p:sp>
        <p:sp>
          <p:nvSpPr>
            <p:cNvPr id="14409" name="Rectangle 38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10" name="Rectangle 39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11" name="Rectangle 40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12" name="Rectangle 41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4413" name="Rectangle 42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4351" name="Line 43"/>
          <p:cNvSpPr>
            <a:spLocks noChangeShapeType="1"/>
          </p:cNvSpPr>
          <p:nvPr/>
        </p:nvSpPr>
        <p:spPr bwMode="auto">
          <a:xfrm flipH="1">
            <a:off x="3362325" y="2298701"/>
            <a:ext cx="5540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52" name="Line 44"/>
          <p:cNvSpPr>
            <a:spLocks noChangeShapeType="1"/>
          </p:cNvSpPr>
          <p:nvPr/>
        </p:nvSpPr>
        <p:spPr bwMode="auto">
          <a:xfrm>
            <a:off x="4276726" y="2298700"/>
            <a:ext cx="358775" cy="1049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53" name="Line 45"/>
          <p:cNvSpPr>
            <a:spLocks noChangeShapeType="1"/>
          </p:cNvSpPr>
          <p:nvPr/>
        </p:nvSpPr>
        <p:spPr bwMode="auto">
          <a:xfrm>
            <a:off x="4725988" y="2298700"/>
            <a:ext cx="735012" cy="388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54" name="Text Box 46"/>
          <p:cNvSpPr txBox="1">
            <a:spLocks noChangeArrowheads="1"/>
          </p:cNvSpPr>
          <p:nvPr/>
        </p:nvSpPr>
        <p:spPr bwMode="auto">
          <a:xfrm>
            <a:off x="6392864" y="3616325"/>
            <a:ext cx="201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es-MX">
                <a:solidFill>
                  <a:schemeClr val="accent2"/>
                </a:solidFill>
                <a:latin typeface="Arial" panose="020B0604020202020204" pitchFamily="34" charset="0"/>
              </a:rPr>
              <a:t>Agregar el 56</a:t>
            </a:r>
            <a:endParaRPr lang="en-US" altLang="es-MX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4355" name="Rectangle 48"/>
          <p:cNvSpPr>
            <a:spLocks noChangeArrowheads="1"/>
          </p:cNvSpPr>
          <p:nvPr/>
        </p:nvSpPr>
        <p:spPr bwMode="auto">
          <a:xfrm>
            <a:off x="6961189" y="45005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14356" name="Rectangle 49"/>
          <p:cNvSpPr>
            <a:spLocks noChangeArrowheads="1"/>
          </p:cNvSpPr>
          <p:nvPr/>
        </p:nvSpPr>
        <p:spPr bwMode="auto">
          <a:xfrm>
            <a:off x="7364414" y="450056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14357" name="Rectangle 50"/>
          <p:cNvSpPr>
            <a:spLocks noChangeArrowheads="1"/>
          </p:cNvSpPr>
          <p:nvPr/>
        </p:nvSpPr>
        <p:spPr bwMode="auto">
          <a:xfrm>
            <a:off x="7773989" y="4495801"/>
            <a:ext cx="407987" cy="36671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14358" name="Rectangle 51"/>
          <p:cNvSpPr>
            <a:spLocks noChangeArrowheads="1"/>
          </p:cNvSpPr>
          <p:nvPr/>
        </p:nvSpPr>
        <p:spPr bwMode="auto">
          <a:xfrm>
            <a:off x="8177214" y="449580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4359" name="Rectangle 52"/>
          <p:cNvSpPr>
            <a:spLocks noChangeArrowheads="1"/>
          </p:cNvSpPr>
          <p:nvPr/>
        </p:nvSpPr>
        <p:spPr bwMode="auto">
          <a:xfrm>
            <a:off x="6908800" y="48625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60" name="Rectangle 53"/>
          <p:cNvSpPr>
            <a:spLocks noChangeArrowheads="1"/>
          </p:cNvSpPr>
          <p:nvPr/>
        </p:nvSpPr>
        <p:spPr bwMode="auto">
          <a:xfrm>
            <a:off x="7289800" y="48577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61" name="Rectangle 54"/>
          <p:cNvSpPr>
            <a:spLocks noChangeArrowheads="1"/>
          </p:cNvSpPr>
          <p:nvPr/>
        </p:nvSpPr>
        <p:spPr bwMode="auto">
          <a:xfrm>
            <a:off x="7718425" y="48577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62" name="Rectangle 55"/>
          <p:cNvSpPr>
            <a:spLocks noChangeArrowheads="1"/>
          </p:cNvSpPr>
          <p:nvPr/>
        </p:nvSpPr>
        <p:spPr bwMode="auto">
          <a:xfrm>
            <a:off x="8099425" y="48672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63" name="Rectangle 56"/>
          <p:cNvSpPr>
            <a:spLocks noChangeArrowheads="1"/>
          </p:cNvSpPr>
          <p:nvPr/>
        </p:nvSpPr>
        <p:spPr bwMode="auto">
          <a:xfrm>
            <a:off x="8509000" y="48625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64" name="Rectangle 57"/>
          <p:cNvSpPr>
            <a:spLocks noChangeArrowheads="1"/>
          </p:cNvSpPr>
          <p:nvPr/>
        </p:nvSpPr>
        <p:spPr bwMode="auto">
          <a:xfrm>
            <a:off x="5391150" y="528002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14365" name="Rectangle 58"/>
          <p:cNvSpPr>
            <a:spLocks noChangeArrowheads="1"/>
          </p:cNvSpPr>
          <p:nvPr/>
        </p:nvSpPr>
        <p:spPr bwMode="auto">
          <a:xfrm>
            <a:off x="5794376" y="528002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</a:t>
            </a:r>
            <a:endParaRPr lang="en-US" altLang="es-MX"/>
          </a:p>
        </p:txBody>
      </p:sp>
      <p:sp>
        <p:nvSpPr>
          <p:cNvPr id="14366" name="Rectangle 59"/>
          <p:cNvSpPr>
            <a:spLocks noChangeArrowheads="1"/>
          </p:cNvSpPr>
          <p:nvPr/>
        </p:nvSpPr>
        <p:spPr bwMode="auto">
          <a:xfrm>
            <a:off x="6203950" y="527526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 </a:t>
            </a:r>
            <a:endParaRPr lang="en-US" altLang="es-MX"/>
          </a:p>
        </p:txBody>
      </p:sp>
      <p:sp>
        <p:nvSpPr>
          <p:cNvPr id="14367" name="Rectangle 60"/>
          <p:cNvSpPr>
            <a:spLocks noChangeArrowheads="1"/>
          </p:cNvSpPr>
          <p:nvPr/>
        </p:nvSpPr>
        <p:spPr bwMode="auto">
          <a:xfrm>
            <a:off x="6607175" y="527526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4368" name="Rectangle 61"/>
          <p:cNvSpPr>
            <a:spLocks noChangeArrowheads="1"/>
          </p:cNvSpPr>
          <p:nvPr/>
        </p:nvSpPr>
        <p:spPr bwMode="auto">
          <a:xfrm>
            <a:off x="5338764" y="56419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69" name="Rectangle 62"/>
          <p:cNvSpPr>
            <a:spLocks noChangeArrowheads="1"/>
          </p:cNvSpPr>
          <p:nvPr/>
        </p:nvSpPr>
        <p:spPr bwMode="auto">
          <a:xfrm>
            <a:off x="5719764" y="56372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70" name="Rectangle 63"/>
          <p:cNvSpPr>
            <a:spLocks noChangeArrowheads="1"/>
          </p:cNvSpPr>
          <p:nvPr/>
        </p:nvSpPr>
        <p:spPr bwMode="auto">
          <a:xfrm>
            <a:off x="6148389" y="56372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71" name="Rectangle 64"/>
          <p:cNvSpPr>
            <a:spLocks noChangeArrowheads="1"/>
          </p:cNvSpPr>
          <p:nvPr/>
        </p:nvSpPr>
        <p:spPr bwMode="auto">
          <a:xfrm>
            <a:off x="6529389" y="5646738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72" name="Rectangle 65"/>
          <p:cNvSpPr>
            <a:spLocks noChangeArrowheads="1"/>
          </p:cNvSpPr>
          <p:nvPr/>
        </p:nvSpPr>
        <p:spPr bwMode="auto">
          <a:xfrm>
            <a:off x="6938964" y="56419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73" name="Rectangle 66"/>
          <p:cNvSpPr>
            <a:spLocks noChangeArrowheads="1"/>
          </p:cNvSpPr>
          <p:nvPr/>
        </p:nvSpPr>
        <p:spPr bwMode="auto">
          <a:xfrm>
            <a:off x="5940425" y="597217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4374" name="Rectangle 67"/>
          <p:cNvSpPr>
            <a:spLocks noChangeArrowheads="1"/>
          </p:cNvSpPr>
          <p:nvPr/>
        </p:nvSpPr>
        <p:spPr bwMode="auto">
          <a:xfrm>
            <a:off x="6343651" y="597217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4375" name="Rectangle 68"/>
          <p:cNvSpPr>
            <a:spLocks noChangeArrowheads="1"/>
          </p:cNvSpPr>
          <p:nvPr/>
        </p:nvSpPr>
        <p:spPr bwMode="auto">
          <a:xfrm>
            <a:off x="6753225" y="59674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4376" name="Rectangle 69"/>
          <p:cNvSpPr>
            <a:spLocks noChangeArrowheads="1"/>
          </p:cNvSpPr>
          <p:nvPr/>
        </p:nvSpPr>
        <p:spPr bwMode="auto">
          <a:xfrm>
            <a:off x="7156450" y="59674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4377" name="Rectangle 70"/>
          <p:cNvSpPr>
            <a:spLocks noChangeArrowheads="1"/>
          </p:cNvSpPr>
          <p:nvPr/>
        </p:nvSpPr>
        <p:spPr bwMode="auto">
          <a:xfrm>
            <a:off x="5888039" y="63484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78" name="Rectangle 71"/>
          <p:cNvSpPr>
            <a:spLocks noChangeArrowheads="1"/>
          </p:cNvSpPr>
          <p:nvPr/>
        </p:nvSpPr>
        <p:spPr bwMode="auto">
          <a:xfrm>
            <a:off x="6269039" y="63436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79" name="Rectangle 72"/>
          <p:cNvSpPr>
            <a:spLocks noChangeArrowheads="1"/>
          </p:cNvSpPr>
          <p:nvPr/>
        </p:nvSpPr>
        <p:spPr bwMode="auto">
          <a:xfrm>
            <a:off x="6697664" y="63436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80" name="Rectangle 73"/>
          <p:cNvSpPr>
            <a:spLocks noChangeArrowheads="1"/>
          </p:cNvSpPr>
          <p:nvPr/>
        </p:nvSpPr>
        <p:spPr bwMode="auto">
          <a:xfrm>
            <a:off x="7078664" y="63246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81" name="Rectangle 74"/>
          <p:cNvSpPr>
            <a:spLocks noChangeArrowheads="1"/>
          </p:cNvSpPr>
          <p:nvPr/>
        </p:nvSpPr>
        <p:spPr bwMode="auto">
          <a:xfrm>
            <a:off x="7488239" y="63341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82" name="Rectangle 76"/>
          <p:cNvSpPr>
            <a:spLocks noChangeArrowheads="1"/>
          </p:cNvSpPr>
          <p:nvPr/>
        </p:nvSpPr>
        <p:spPr bwMode="auto">
          <a:xfrm>
            <a:off x="7831139" y="594201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25</a:t>
            </a:r>
            <a:endParaRPr lang="en-US" altLang="es-MX"/>
          </a:p>
        </p:txBody>
      </p:sp>
      <p:sp>
        <p:nvSpPr>
          <p:cNvPr id="14383" name="Rectangle 77"/>
          <p:cNvSpPr>
            <a:spLocks noChangeArrowheads="1"/>
          </p:cNvSpPr>
          <p:nvPr/>
        </p:nvSpPr>
        <p:spPr bwMode="auto">
          <a:xfrm>
            <a:off x="8234364" y="5942013"/>
            <a:ext cx="409575" cy="36671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56</a:t>
            </a:r>
            <a:endParaRPr lang="en-US" altLang="es-MX"/>
          </a:p>
        </p:txBody>
      </p:sp>
      <p:sp>
        <p:nvSpPr>
          <p:cNvPr id="14384" name="Rectangle 78"/>
          <p:cNvSpPr>
            <a:spLocks noChangeArrowheads="1"/>
          </p:cNvSpPr>
          <p:nvPr/>
        </p:nvSpPr>
        <p:spPr bwMode="auto">
          <a:xfrm>
            <a:off x="8643939" y="593725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4385" name="Rectangle 79"/>
          <p:cNvSpPr>
            <a:spLocks noChangeArrowheads="1"/>
          </p:cNvSpPr>
          <p:nvPr/>
        </p:nvSpPr>
        <p:spPr bwMode="auto">
          <a:xfrm>
            <a:off x="9047164" y="593725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4386" name="Rectangle 80"/>
          <p:cNvSpPr>
            <a:spLocks noChangeArrowheads="1"/>
          </p:cNvSpPr>
          <p:nvPr/>
        </p:nvSpPr>
        <p:spPr bwMode="auto">
          <a:xfrm>
            <a:off x="7778750" y="63039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87" name="Rectangle 81"/>
          <p:cNvSpPr>
            <a:spLocks noChangeArrowheads="1"/>
          </p:cNvSpPr>
          <p:nvPr/>
        </p:nvSpPr>
        <p:spPr bwMode="auto">
          <a:xfrm>
            <a:off x="8159750" y="629920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88" name="Rectangle 82"/>
          <p:cNvSpPr>
            <a:spLocks noChangeArrowheads="1"/>
          </p:cNvSpPr>
          <p:nvPr/>
        </p:nvSpPr>
        <p:spPr bwMode="auto">
          <a:xfrm>
            <a:off x="8588375" y="629920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89" name="Rectangle 83"/>
          <p:cNvSpPr>
            <a:spLocks noChangeArrowheads="1"/>
          </p:cNvSpPr>
          <p:nvPr/>
        </p:nvSpPr>
        <p:spPr bwMode="auto">
          <a:xfrm>
            <a:off x="8969375" y="630872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90" name="Rectangle 84"/>
          <p:cNvSpPr>
            <a:spLocks noChangeArrowheads="1"/>
          </p:cNvSpPr>
          <p:nvPr/>
        </p:nvSpPr>
        <p:spPr bwMode="auto">
          <a:xfrm>
            <a:off x="9378950" y="63039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91" name="Line 85"/>
          <p:cNvSpPr>
            <a:spLocks noChangeShapeType="1"/>
          </p:cNvSpPr>
          <p:nvPr/>
        </p:nvSpPr>
        <p:spPr bwMode="auto">
          <a:xfrm flipH="1">
            <a:off x="6429375" y="4922839"/>
            <a:ext cx="5540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92" name="Line 86"/>
          <p:cNvSpPr>
            <a:spLocks noChangeShapeType="1"/>
          </p:cNvSpPr>
          <p:nvPr/>
        </p:nvSpPr>
        <p:spPr bwMode="auto">
          <a:xfrm flipH="1">
            <a:off x="7343775" y="4922838"/>
            <a:ext cx="0" cy="106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93" name="Line 87"/>
          <p:cNvSpPr>
            <a:spLocks noChangeShapeType="1"/>
          </p:cNvSpPr>
          <p:nvPr/>
        </p:nvSpPr>
        <p:spPr bwMode="auto">
          <a:xfrm>
            <a:off x="7793039" y="4922839"/>
            <a:ext cx="269875" cy="1017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394" name="Rectangle 89"/>
          <p:cNvSpPr>
            <a:spLocks noChangeArrowheads="1"/>
          </p:cNvSpPr>
          <p:nvPr/>
        </p:nvSpPr>
        <p:spPr bwMode="auto">
          <a:xfrm>
            <a:off x="8750300" y="5313363"/>
            <a:ext cx="407988" cy="36671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92</a:t>
            </a:r>
            <a:endParaRPr lang="en-US" altLang="es-MX"/>
          </a:p>
        </p:txBody>
      </p:sp>
      <p:sp>
        <p:nvSpPr>
          <p:cNvPr id="14395" name="Rectangle 90"/>
          <p:cNvSpPr>
            <a:spLocks noChangeArrowheads="1"/>
          </p:cNvSpPr>
          <p:nvPr/>
        </p:nvSpPr>
        <p:spPr bwMode="auto">
          <a:xfrm>
            <a:off x="9153526" y="5313363"/>
            <a:ext cx="409575" cy="36671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99</a:t>
            </a:r>
            <a:endParaRPr lang="en-US" altLang="es-MX"/>
          </a:p>
        </p:txBody>
      </p:sp>
      <p:sp>
        <p:nvSpPr>
          <p:cNvPr id="14396" name="Rectangle 91"/>
          <p:cNvSpPr>
            <a:spLocks noChangeArrowheads="1"/>
          </p:cNvSpPr>
          <p:nvPr/>
        </p:nvSpPr>
        <p:spPr bwMode="auto">
          <a:xfrm>
            <a:off x="9563100" y="530860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4397" name="Rectangle 92"/>
          <p:cNvSpPr>
            <a:spLocks noChangeArrowheads="1"/>
          </p:cNvSpPr>
          <p:nvPr/>
        </p:nvSpPr>
        <p:spPr bwMode="auto">
          <a:xfrm>
            <a:off x="9966325" y="530860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4398" name="Rectangle 93"/>
          <p:cNvSpPr>
            <a:spLocks noChangeArrowheads="1"/>
          </p:cNvSpPr>
          <p:nvPr/>
        </p:nvSpPr>
        <p:spPr bwMode="auto">
          <a:xfrm>
            <a:off x="8697914" y="56753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399" name="Rectangle 94"/>
          <p:cNvSpPr>
            <a:spLocks noChangeArrowheads="1"/>
          </p:cNvSpPr>
          <p:nvPr/>
        </p:nvSpPr>
        <p:spPr bwMode="auto">
          <a:xfrm>
            <a:off x="9078914" y="56705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400" name="Rectangle 95"/>
          <p:cNvSpPr>
            <a:spLocks noChangeArrowheads="1"/>
          </p:cNvSpPr>
          <p:nvPr/>
        </p:nvSpPr>
        <p:spPr bwMode="auto">
          <a:xfrm>
            <a:off x="9507539" y="56705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401" name="Rectangle 96"/>
          <p:cNvSpPr>
            <a:spLocks noChangeArrowheads="1"/>
          </p:cNvSpPr>
          <p:nvPr/>
        </p:nvSpPr>
        <p:spPr bwMode="auto">
          <a:xfrm>
            <a:off x="9888539" y="56800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402" name="Rectangle 97"/>
          <p:cNvSpPr>
            <a:spLocks noChangeArrowheads="1"/>
          </p:cNvSpPr>
          <p:nvPr/>
        </p:nvSpPr>
        <p:spPr bwMode="auto">
          <a:xfrm>
            <a:off x="10298114" y="56753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4403" name="Line 98"/>
          <p:cNvSpPr>
            <a:spLocks noChangeShapeType="1"/>
          </p:cNvSpPr>
          <p:nvPr/>
        </p:nvSpPr>
        <p:spPr bwMode="auto">
          <a:xfrm>
            <a:off x="8169275" y="4932364"/>
            <a:ext cx="76358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404" name="AutoShape 99"/>
          <p:cNvSpPr>
            <a:spLocks noChangeArrowheads="1"/>
          </p:cNvSpPr>
          <p:nvPr/>
        </p:nvSpPr>
        <p:spPr bwMode="auto">
          <a:xfrm>
            <a:off x="2003426" y="4483101"/>
            <a:ext cx="2519363" cy="1355725"/>
          </a:xfrm>
          <a:prstGeom prst="wedgeRoundRectCallout">
            <a:avLst>
              <a:gd name="adj1" fmla="val -57560"/>
              <a:gd name="adj2" fmla="val 142972"/>
              <a:gd name="adj3" fmla="val 1666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_tradnl" altLang="es-MX" sz="1400" b="1">
                <a:solidFill>
                  <a:schemeClr val="bg1"/>
                </a:solidFill>
                <a:latin typeface="Tahoma" panose="020B0604030504040204" pitchFamily="34" charset="0"/>
              </a:rPr>
              <a:t>Cuando el nuevo elemento no cabe en el nodo, se agrega otro nodo y se reparten los elementos.</a:t>
            </a:r>
            <a:endParaRPr lang="en-US" altLang="es-MX" sz="1400" b="1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19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mtClean="0"/>
              <a:t>Ejemplo...</a:t>
            </a:r>
            <a:endParaRPr lang="en-US" altLang="es-MX" smtClean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933825" y="192246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337051" y="192246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746625" y="191770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149850" y="191770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881439" y="22844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262439" y="22796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691064" y="22796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5072064" y="22891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5481639" y="22844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2363789" y="2701926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2767014" y="270192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</a:t>
            </a:r>
            <a:endParaRPr lang="en-US" altLang="es-MX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3176589" y="26971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 </a:t>
            </a:r>
            <a:endParaRPr lang="en-US" altLang="es-MX"/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3579814" y="26971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2311400" y="30638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2692400" y="30591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3121025" y="30591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3502025" y="3068638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3911600" y="30638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2913064" y="3394076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3316289" y="339407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3725864" y="338931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4129089" y="338931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2860675" y="37703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3241675" y="37655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3670300" y="37655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4051300" y="374650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4460875" y="375602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4803775" y="33639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25</a:t>
            </a:r>
            <a:endParaRPr lang="en-US" altLang="es-MX"/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5207001" y="336391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56</a:t>
            </a:r>
            <a:endParaRPr lang="en-US" altLang="es-MX"/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5616575" y="335915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6019800" y="335915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4751389" y="37258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5132389" y="37211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5561014" y="37211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5942014" y="37306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6351589" y="37258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399" name="Line 39"/>
          <p:cNvSpPr>
            <a:spLocks noChangeShapeType="1"/>
          </p:cNvSpPr>
          <p:nvPr/>
        </p:nvSpPr>
        <p:spPr bwMode="auto">
          <a:xfrm flipH="1">
            <a:off x="3402014" y="2344739"/>
            <a:ext cx="5540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5400" name="Line 40"/>
          <p:cNvSpPr>
            <a:spLocks noChangeShapeType="1"/>
          </p:cNvSpPr>
          <p:nvPr/>
        </p:nvSpPr>
        <p:spPr bwMode="auto">
          <a:xfrm flipH="1">
            <a:off x="4316413" y="2344738"/>
            <a:ext cx="0" cy="106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5401" name="Line 41"/>
          <p:cNvSpPr>
            <a:spLocks noChangeShapeType="1"/>
          </p:cNvSpPr>
          <p:nvPr/>
        </p:nvSpPr>
        <p:spPr bwMode="auto">
          <a:xfrm>
            <a:off x="4765676" y="2344739"/>
            <a:ext cx="269875" cy="1017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5722939" y="27352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6126164" y="273526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6535739" y="273050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6938964" y="273050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5670550" y="30972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6051550" y="30924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6480175" y="30924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6861175" y="31019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7270750" y="30972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11" name="Line 51"/>
          <p:cNvSpPr>
            <a:spLocks noChangeShapeType="1"/>
          </p:cNvSpPr>
          <p:nvPr/>
        </p:nvSpPr>
        <p:spPr bwMode="auto">
          <a:xfrm>
            <a:off x="5141914" y="2354264"/>
            <a:ext cx="76358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5412" name="Text Box 52"/>
          <p:cNvSpPr txBox="1">
            <a:spLocks noChangeArrowheads="1"/>
          </p:cNvSpPr>
          <p:nvPr/>
        </p:nvSpPr>
        <p:spPr bwMode="auto">
          <a:xfrm>
            <a:off x="7142164" y="3751263"/>
            <a:ext cx="201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es-MX">
                <a:solidFill>
                  <a:schemeClr val="accent2"/>
                </a:solidFill>
                <a:latin typeface="Arial" panose="020B0604020202020204" pitchFamily="34" charset="0"/>
              </a:rPr>
              <a:t>Agregar el 78</a:t>
            </a:r>
            <a:endParaRPr lang="en-US" altLang="es-MX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auto">
          <a:xfrm>
            <a:off x="6573839" y="4473576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auto">
          <a:xfrm>
            <a:off x="6977064" y="447357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auto">
          <a:xfrm>
            <a:off x="7386639" y="4468813"/>
            <a:ext cx="407987" cy="36671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7789864" y="446881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6521450" y="483552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6902450" y="48307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7331075" y="48307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7712075" y="4840288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21" name="Rectangle 61"/>
          <p:cNvSpPr>
            <a:spLocks noChangeArrowheads="1"/>
          </p:cNvSpPr>
          <p:nvPr/>
        </p:nvSpPr>
        <p:spPr bwMode="auto">
          <a:xfrm>
            <a:off x="8121650" y="483552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22" name="Rectangle 62"/>
          <p:cNvSpPr>
            <a:spLocks noChangeArrowheads="1"/>
          </p:cNvSpPr>
          <p:nvPr/>
        </p:nvSpPr>
        <p:spPr bwMode="auto">
          <a:xfrm>
            <a:off x="5003800" y="5253038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15423" name="Rectangle 63"/>
          <p:cNvSpPr>
            <a:spLocks noChangeArrowheads="1"/>
          </p:cNvSpPr>
          <p:nvPr/>
        </p:nvSpPr>
        <p:spPr bwMode="auto">
          <a:xfrm>
            <a:off x="5407026" y="5253038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</a:t>
            </a:r>
            <a:endParaRPr lang="en-US" altLang="es-MX"/>
          </a:p>
        </p:txBody>
      </p:sp>
      <p:sp>
        <p:nvSpPr>
          <p:cNvPr id="15424" name="Rectangle 64"/>
          <p:cNvSpPr>
            <a:spLocks noChangeArrowheads="1"/>
          </p:cNvSpPr>
          <p:nvPr/>
        </p:nvSpPr>
        <p:spPr bwMode="auto">
          <a:xfrm>
            <a:off x="5816600" y="524827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 </a:t>
            </a:r>
            <a:endParaRPr lang="en-US" altLang="es-MX"/>
          </a:p>
        </p:txBody>
      </p:sp>
      <p:sp>
        <p:nvSpPr>
          <p:cNvPr id="15425" name="Rectangle 65"/>
          <p:cNvSpPr>
            <a:spLocks noChangeArrowheads="1"/>
          </p:cNvSpPr>
          <p:nvPr/>
        </p:nvSpPr>
        <p:spPr bwMode="auto">
          <a:xfrm>
            <a:off x="6219825" y="524827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5426" name="Rectangle 66"/>
          <p:cNvSpPr>
            <a:spLocks noChangeArrowheads="1"/>
          </p:cNvSpPr>
          <p:nvPr/>
        </p:nvSpPr>
        <p:spPr bwMode="auto">
          <a:xfrm>
            <a:off x="4951414" y="5614988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27" name="Rectangle 67"/>
          <p:cNvSpPr>
            <a:spLocks noChangeArrowheads="1"/>
          </p:cNvSpPr>
          <p:nvPr/>
        </p:nvSpPr>
        <p:spPr bwMode="auto">
          <a:xfrm>
            <a:off x="5332414" y="56102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28" name="Rectangle 68"/>
          <p:cNvSpPr>
            <a:spLocks noChangeArrowheads="1"/>
          </p:cNvSpPr>
          <p:nvPr/>
        </p:nvSpPr>
        <p:spPr bwMode="auto">
          <a:xfrm>
            <a:off x="5761039" y="56102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29" name="Rectangle 69"/>
          <p:cNvSpPr>
            <a:spLocks noChangeArrowheads="1"/>
          </p:cNvSpPr>
          <p:nvPr/>
        </p:nvSpPr>
        <p:spPr bwMode="auto">
          <a:xfrm>
            <a:off x="6142039" y="56197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30" name="Rectangle 70"/>
          <p:cNvSpPr>
            <a:spLocks noChangeArrowheads="1"/>
          </p:cNvSpPr>
          <p:nvPr/>
        </p:nvSpPr>
        <p:spPr bwMode="auto">
          <a:xfrm>
            <a:off x="6551614" y="5614988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31" name="Rectangle 71"/>
          <p:cNvSpPr>
            <a:spLocks noChangeArrowheads="1"/>
          </p:cNvSpPr>
          <p:nvPr/>
        </p:nvSpPr>
        <p:spPr bwMode="auto">
          <a:xfrm>
            <a:off x="5553075" y="5945188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5432" name="Rectangle 72"/>
          <p:cNvSpPr>
            <a:spLocks noChangeArrowheads="1"/>
          </p:cNvSpPr>
          <p:nvPr/>
        </p:nvSpPr>
        <p:spPr bwMode="auto">
          <a:xfrm>
            <a:off x="5956301" y="5945188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5433" name="Rectangle 73"/>
          <p:cNvSpPr>
            <a:spLocks noChangeArrowheads="1"/>
          </p:cNvSpPr>
          <p:nvPr/>
        </p:nvSpPr>
        <p:spPr bwMode="auto">
          <a:xfrm>
            <a:off x="6365875" y="594042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5434" name="Rectangle 74"/>
          <p:cNvSpPr>
            <a:spLocks noChangeArrowheads="1"/>
          </p:cNvSpPr>
          <p:nvPr/>
        </p:nvSpPr>
        <p:spPr bwMode="auto">
          <a:xfrm>
            <a:off x="6769100" y="594042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5435" name="Rectangle 75"/>
          <p:cNvSpPr>
            <a:spLocks noChangeArrowheads="1"/>
          </p:cNvSpPr>
          <p:nvPr/>
        </p:nvSpPr>
        <p:spPr bwMode="auto">
          <a:xfrm>
            <a:off x="5500689" y="63214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36" name="Rectangle 76"/>
          <p:cNvSpPr>
            <a:spLocks noChangeArrowheads="1"/>
          </p:cNvSpPr>
          <p:nvPr/>
        </p:nvSpPr>
        <p:spPr bwMode="auto">
          <a:xfrm>
            <a:off x="5881689" y="63166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37" name="Rectangle 77"/>
          <p:cNvSpPr>
            <a:spLocks noChangeArrowheads="1"/>
          </p:cNvSpPr>
          <p:nvPr/>
        </p:nvSpPr>
        <p:spPr bwMode="auto">
          <a:xfrm>
            <a:off x="6310314" y="63166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38" name="Rectangle 78"/>
          <p:cNvSpPr>
            <a:spLocks noChangeArrowheads="1"/>
          </p:cNvSpPr>
          <p:nvPr/>
        </p:nvSpPr>
        <p:spPr bwMode="auto">
          <a:xfrm>
            <a:off x="6691314" y="62976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39" name="Rectangle 79"/>
          <p:cNvSpPr>
            <a:spLocks noChangeArrowheads="1"/>
          </p:cNvSpPr>
          <p:nvPr/>
        </p:nvSpPr>
        <p:spPr bwMode="auto">
          <a:xfrm>
            <a:off x="7100889" y="6307138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40" name="Rectangle 80"/>
          <p:cNvSpPr>
            <a:spLocks noChangeArrowheads="1"/>
          </p:cNvSpPr>
          <p:nvPr/>
        </p:nvSpPr>
        <p:spPr bwMode="auto">
          <a:xfrm>
            <a:off x="7443789" y="5915026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25</a:t>
            </a:r>
            <a:endParaRPr lang="en-US" altLang="es-MX"/>
          </a:p>
        </p:txBody>
      </p:sp>
      <p:sp>
        <p:nvSpPr>
          <p:cNvPr id="15441" name="Rectangle 81"/>
          <p:cNvSpPr>
            <a:spLocks noChangeArrowheads="1"/>
          </p:cNvSpPr>
          <p:nvPr/>
        </p:nvSpPr>
        <p:spPr bwMode="auto">
          <a:xfrm>
            <a:off x="7847014" y="591502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56</a:t>
            </a:r>
            <a:endParaRPr lang="en-US" altLang="es-MX"/>
          </a:p>
        </p:txBody>
      </p:sp>
      <p:sp>
        <p:nvSpPr>
          <p:cNvPr id="15442" name="Rectangle 82"/>
          <p:cNvSpPr>
            <a:spLocks noChangeArrowheads="1"/>
          </p:cNvSpPr>
          <p:nvPr/>
        </p:nvSpPr>
        <p:spPr bwMode="auto">
          <a:xfrm>
            <a:off x="8256589" y="5910263"/>
            <a:ext cx="407987" cy="36671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15443" name="Rectangle 83"/>
          <p:cNvSpPr>
            <a:spLocks noChangeArrowheads="1"/>
          </p:cNvSpPr>
          <p:nvPr/>
        </p:nvSpPr>
        <p:spPr bwMode="auto">
          <a:xfrm>
            <a:off x="8659814" y="59102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5444" name="Rectangle 84"/>
          <p:cNvSpPr>
            <a:spLocks noChangeArrowheads="1"/>
          </p:cNvSpPr>
          <p:nvPr/>
        </p:nvSpPr>
        <p:spPr bwMode="auto">
          <a:xfrm>
            <a:off x="7391400" y="62769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45" name="Rectangle 85"/>
          <p:cNvSpPr>
            <a:spLocks noChangeArrowheads="1"/>
          </p:cNvSpPr>
          <p:nvPr/>
        </p:nvSpPr>
        <p:spPr bwMode="auto">
          <a:xfrm>
            <a:off x="7772400" y="62722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46" name="Rectangle 86"/>
          <p:cNvSpPr>
            <a:spLocks noChangeArrowheads="1"/>
          </p:cNvSpPr>
          <p:nvPr/>
        </p:nvSpPr>
        <p:spPr bwMode="auto">
          <a:xfrm>
            <a:off x="8201025" y="62722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47" name="Rectangle 87"/>
          <p:cNvSpPr>
            <a:spLocks noChangeArrowheads="1"/>
          </p:cNvSpPr>
          <p:nvPr/>
        </p:nvSpPr>
        <p:spPr bwMode="auto">
          <a:xfrm>
            <a:off x="8582025" y="6281738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48" name="Rectangle 88"/>
          <p:cNvSpPr>
            <a:spLocks noChangeArrowheads="1"/>
          </p:cNvSpPr>
          <p:nvPr/>
        </p:nvSpPr>
        <p:spPr bwMode="auto">
          <a:xfrm>
            <a:off x="8991600" y="62769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49" name="Line 89"/>
          <p:cNvSpPr>
            <a:spLocks noChangeShapeType="1"/>
          </p:cNvSpPr>
          <p:nvPr/>
        </p:nvSpPr>
        <p:spPr bwMode="auto">
          <a:xfrm flipH="1">
            <a:off x="6042025" y="4895851"/>
            <a:ext cx="5540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5450" name="Line 90"/>
          <p:cNvSpPr>
            <a:spLocks noChangeShapeType="1"/>
          </p:cNvSpPr>
          <p:nvPr/>
        </p:nvSpPr>
        <p:spPr bwMode="auto">
          <a:xfrm flipH="1">
            <a:off x="6956425" y="4895851"/>
            <a:ext cx="0" cy="1065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5451" name="Line 91"/>
          <p:cNvSpPr>
            <a:spLocks noChangeShapeType="1"/>
          </p:cNvSpPr>
          <p:nvPr/>
        </p:nvSpPr>
        <p:spPr bwMode="auto">
          <a:xfrm>
            <a:off x="7405689" y="4895850"/>
            <a:ext cx="269875" cy="1017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5452" name="Rectangle 92"/>
          <p:cNvSpPr>
            <a:spLocks noChangeArrowheads="1"/>
          </p:cNvSpPr>
          <p:nvPr/>
        </p:nvSpPr>
        <p:spPr bwMode="auto">
          <a:xfrm>
            <a:off x="8362950" y="528637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15453" name="Rectangle 93"/>
          <p:cNvSpPr>
            <a:spLocks noChangeArrowheads="1"/>
          </p:cNvSpPr>
          <p:nvPr/>
        </p:nvSpPr>
        <p:spPr bwMode="auto">
          <a:xfrm>
            <a:off x="8766176" y="5286376"/>
            <a:ext cx="409575" cy="36671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78</a:t>
            </a:r>
            <a:endParaRPr lang="en-US" altLang="es-MX"/>
          </a:p>
        </p:txBody>
      </p:sp>
      <p:sp>
        <p:nvSpPr>
          <p:cNvPr id="15454" name="Rectangle 94"/>
          <p:cNvSpPr>
            <a:spLocks noChangeArrowheads="1"/>
          </p:cNvSpPr>
          <p:nvPr/>
        </p:nvSpPr>
        <p:spPr bwMode="auto">
          <a:xfrm>
            <a:off x="9175750" y="52816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15455" name="Rectangle 95"/>
          <p:cNvSpPr>
            <a:spLocks noChangeArrowheads="1"/>
          </p:cNvSpPr>
          <p:nvPr/>
        </p:nvSpPr>
        <p:spPr bwMode="auto">
          <a:xfrm>
            <a:off x="9578975" y="52816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15456" name="Rectangle 96"/>
          <p:cNvSpPr>
            <a:spLocks noChangeArrowheads="1"/>
          </p:cNvSpPr>
          <p:nvPr/>
        </p:nvSpPr>
        <p:spPr bwMode="auto">
          <a:xfrm>
            <a:off x="8310564" y="56483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57" name="Rectangle 97"/>
          <p:cNvSpPr>
            <a:spLocks noChangeArrowheads="1"/>
          </p:cNvSpPr>
          <p:nvPr/>
        </p:nvSpPr>
        <p:spPr bwMode="auto">
          <a:xfrm>
            <a:off x="8691564" y="56435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58" name="Rectangle 98"/>
          <p:cNvSpPr>
            <a:spLocks noChangeArrowheads="1"/>
          </p:cNvSpPr>
          <p:nvPr/>
        </p:nvSpPr>
        <p:spPr bwMode="auto">
          <a:xfrm>
            <a:off x="9120189" y="56435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59" name="Rectangle 99"/>
          <p:cNvSpPr>
            <a:spLocks noChangeArrowheads="1"/>
          </p:cNvSpPr>
          <p:nvPr/>
        </p:nvSpPr>
        <p:spPr bwMode="auto">
          <a:xfrm>
            <a:off x="9501189" y="5653088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60" name="Rectangle 100"/>
          <p:cNvSpPr>
            <a:spLocks noChangeArrowheads="1"/>
          </p:cNvSpPr>
          <p:nvPr/>
        </p:nvSpPr>
        <p:spPr bwMode="auto">
          <a:xfrm>
            <a:off x="9910764" y="56483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5461" name="Line 101"/>
          <p:cNvSpPr>
            <a:spLocks noChangeShapeType="1"/>
          </p:cNvSpPr>
          <p:nvPr/>
        </p:nvSpPr>
        <p:spPr bwMode="auto">
          <a:xfrm>
            <a:off x="7781925" y="4905376"/>
            <a:ext cx="76358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5462" name="AutoShape 102"/>
          <p:cNvSpPr>
            <a:spLocks noChangeArrowheads="1"/>
          </p:cNvSpPr>
          <p:nvPr/>
        </p:nvSpPr>
        <p:spPr bwMode="auto">
          <a:xfrm>
            <a:off x="2003425" y="4483101"/>
            <a:ext cx="2324100" cy="1355725"/>
          </a:xfrm>
          <a:prstGeom prst="wedgeRoundRectCallout">
            <a:avLst>
              <a:gd name="adj1" fmla="val -58194"/>
              <a:gd name="adj2" fmla="val 142972"/>
              <a:gd name="adj3" fmla="val 1666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_tradnl" altLang="es-MX" sz="1400" b="1">
                <a:solidFill>
                  <a:schemeClr val="bg1"/>
                </a:solidFill>
                <a:latin typeface="Arial" panose="020B0604020202020204" pitchFamily="34" charset="0"/>
              </a:rPr>
              <a:t>El árbol siempre se resiste a crecer, ya que trata de distribuir los elementos en los nodos ya existentes.</a:t>
            </a:r>
            <a:endParaRPr lang="en-US" altLang="es-MX" sz="1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5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mtClean="0"/>
              <a:t>Ejemplo</a:t>
            </a:r>
            <a:endParaRPr lang="en-US" altLang="es-MX" smtClean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602039" y="1287464"/>
            <a:ext cx="314325" cy="306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913188" y="1287464"/>
            <a:ext cx="315912" cy="306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229101" y="1284288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538664" y="1284288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90</a:t>
            </a:r>
            <a:endParaRPr lang="en-US" altLang="es-MX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562350" y="1589088"/>
            <a:ext cx="103188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856039" y="1585913"/>
            <a:ext cx="103187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4186239" y="1585913"/>
            <a:ext cx="103187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4479925" y="1593851"/>
            <a:ext cx="103188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4794251" y="1589088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2320926" y="2022475"/>
            <a:ext cx="314325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2632076" y="2022475"/>
            <a:ext cx="315913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</a:t>
            </a:r>
            <a:endParaRPr lang="en-US" altLang="es-MX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2947989" y="2019300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 </a:t>
            </a:r>
            <a:endParaRPr lang="en-US" altLang="es-MX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3257551" y="2019300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2281239" y="2324101"/>
            <a:ext cx="103187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2574925" y="2320926"/>
            <a:ext cx="103188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2905125" y="2320926"/>
            <a:ext cx="103188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3198814" y="2328863"/>
            <a:ext cx="103187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3513139" y="2324101"/>
            <a:ext cx="104775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2544764" y="2527300"/>
            <a:ext cx="314325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2855914" y="2527300"/>
            <a:ext cx="314325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3170239" y="2524125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3481389" y="2524125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2505075" y="2841626"/>
            <a:ext cx="103188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2797176" y="2836863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3127376" y="2836863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3421064" y="2820988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3736976" y="2828925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14" name="Rectangle 30"/>
          <p:cNvSpPr>
            <a:spLocks noChangeArrowheads="1"/>
          </p:cNvSpPr>
          <p:nvPr/>
        </p:nvSpPr>
        <p:spPr bwMode="auto">
          <a:xfrm>
            <a:off x="3943351" y="2746375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25</a:t>
            </a:r>
            <a:endParaRPr lang="en-US" altLang="es-MX"/>
          </a:p>
        </p:txBody>
      </p:sp>
      <p:sp>
        <p:nvSpPr>
          <p:cNvPr id="16415" name="Rectangle 31"/>
          <p:cNvSpPr>
            <a:spLocks noChangeArrowheads="1"/>
          </p:cNvSpPr>
          <p:nvPr/>
        </p:nvSpPr>
        <p:spPr bwMode="auto">
          <a:xfrm>
            <a:off x="4254501" y="2746375"/>
            <a:ext cx="315913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56</a:t>
            </a:r>
            <a:endParaRPr lang="en-US" altLang="es-MX"/>
          </a:p>
        </p:txBody>
      </p:sp>
      <p:sp>
        <p:nvSpPr>
          <p:cNvPr id="16416" name="Rectangle 32"/>
          <p:cNvSpPr>
            <a:spLocks noChangeArrowheads="1"/>
          </p:cNvSpPr>
          <p:nvPr/>
        </p:nvSpPr>
        <p:spPr bwMode="auto">
          <a:xfrm>
            <a:off x="4570414" y="2741613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57</a:t>
            </a:r>
            <a:endParaRPr lang="en-US" altLang="es-MX"/>
          </a:p>
        </p:txBody>
      </p:sp>
      <p:sp>
        <p:nvSpPr>
          <p:cNvPr id="16417" name="Rectangle 33"/>
          <p:cNvSpPr>
            <a:spLocks noChangeArrowheads="1"/>
          </p:cNvSpPr>
          <p:nvPr/>
        </p:nvSpPr>
        <p:spPr bwMode="auto">
          <a:xfrm>
            <a:off x="4879976" y="2741613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60</a:t>
            </a:r>
            <a:endParaRPr lang="en-US" altLang="es-MX"/>
          </a:p>
        </p:txBody>
      </p:sp>
      <p:sp>
        <p:nvSpPr>
          <p:cNvPr id="16418" name="Rectangle 34"/>
          <p:cNvSpPr>
            <a:spLocks noChangeArrowheads="1"/>
          </p:cNvSpPr>
          <p:nvPr/>
        </p:nvSpPr>
        <p:spPr bwMode="auto">
          <a:xfrm>
            <a:off x="3903664" y="3046413"/>
            <a:ext cx="103187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19" name="Rectangle 35"/>
          <p:cNvSpPr>
            <a:spLocks noChangeArrowheads="1"/>
          </p:cNvSpPr>
          <p:nvPr/>
        </p:nvSpPr>
        <p:spPr bwMode="auto">
          <a:xfrm>
            <a:off x="4197350" y="3043238"/>
            <a:ext cx="103188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20" name="Rectangle 36"/>
          <p:cNvSpPr>
            <a:spLocks noChangeArrowheads="1"/>
          </p:cNvSpPr>
          <p:nvPr/>
        </p:nvSpPr>
        <p:spPr bwMode="auto">
          <a:xfrm>
            <a:off x="4527550" y="3043238"/>
            <a:ext cx="103188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21" name="Rectangle 37"/>
          <p:cNvSpPr>
            <a:spLocks noChangeArrowheads="1"/>
          </p:cNvSpPr>
          <p:nvPr/>
        </p:nvSpPr>
        <p:spPr bwMode="auto">
          <a:xfrm>
            <a:off x="4821239" y="3051176"/>
            <a:ext cx="103187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22" name="Rectangle 38"/>
          <p:cNvSpPr>
            <a:spLocks noChangeArrowheads="1"/>
          </p:cNvSpPr>
          <p:nvPr/>
        </p:nvSpPr>
        <p:spPr bwMode="auto">
          <a:xfrm>
            <a:off x="5135564" y="3046413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23" name="Line 39"/>
          <p:cNvSpPr>
            <a:spLocks noChangeShapeType="1"/>
          </p:cNvSpPr>
          <p:nvPr/>
        </p:nvSpPr>
        <p:spPr bwMode="auto">
          <a:xfrm flipH="1">
            <a:off x="3192464" y="1639889"/>
            <a:ext cx="427037" cy="388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 flipH="1">
            <a:off x="3689351" y="1639889"/>
            <a:ext cx="207963" cy="873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425" name="Rectangle 42"/>
          <p:cNvSpPr>
            <a:spLocks noChangeArrowheads="1"/>
          </p:cNvSpPr>
          <p:nvPr/>
        </p:nvSpPr>
        <p:spPr bwMode="auto">
          <a:xfrm>
            <a:off x="4551364" y="2265363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16426" name="Rectangle 43"/>
          <p:cNvSpPr>
            <a:spLocks noChangeArrowheads="1"/>
          </p:cNvSpPr>
          <p:nvPr/>
        </p:nvSpPr>
        <p:spPr bwMode="auto">
          <a:xfrm>
            <a:off x="4862513" y="2265363"/>
            <a:ext cx="315912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16427" name="Rectangle 44"/>
          <p:cNvSpPr>
            <a:spLocks noChangeArrowheads="1"/>
          </p:cNvSpPr>
          <p:nvPr/>
        </p:nvSpPr>
        <p:spPr bwMode="auto">
          <a:xfrm>
            <a:off x="5178426" y="2260600"/>
            <a:ext cx="314325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16428" name="Rectangle 45"/>
          <p:cNvSpPr>
            <a:spLocks noChangeArrowheads="1"/>
          </p:cNvSpPr>
          <p:nvPr/>
        </p:nvSpPr>
        <p:spPr bwMode="auto">
          <a:xfrm>
            <a:off x="5489575" y="2260600"/>
            <a:ext cx="312738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16429" name="Rectangle 46"/>
          <p:cNvSpPr>
            <a:spLocks noChangeArrowheads="1"/>
          </p:cNvSpPr>
          <p:nvPr/>
        </p:nvSpPr>
        <p:spPr bwMode="auto">
          <a:xfrm>
            <a:off x="4511676" y="2566988"/>
            <a:ext cx="104775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30" name="Rectangle 47"/>
          <p:cNvSpPr>
            <a:spLocks noChangeArrowheads="1"/>
          </p:cNvSpPr>
          <p:nvPr/>
        </p:nvSpPr>
        <p:spPr bwMode="auto">
          <a:xfrm>
            <a:off x="4805364" y="2562226"/>
            <a:ext cx="103187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31" name="Rectangle 48"/>
          <p:cNvSpPr>
            <a:spLocks noChangeArrowheads="1"/>
          </p:cNvSpPr>
          <p:nvPr/>
        </p:nvSpPr>
        <p:spPr bwMode="auto">
          <a:xfrm>
            <a:off x="5135564" y="2562226"/>
            <a:ext cx="103187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32" name="Rectangle 49"/>
          <p:cNvSpPr>
            <a:spLocks noChangeArrowheads="1"/>
          </p:cNvSpPr>
          <p:nvPr/>
        </p:nvSpPr>
        <p:spPr bwMode="auto">
          <a:xfrm>
            <a:off x="5429250" y="2570163"/>
            <a:ext cx="103188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33" name="Rectangle 50"/>
          <p:cNvSpPr>
            <a:spLocks noChangeArrowheads="1"/>
          </p:cNvSpPr>
          <p:nvPr/>
        </p:nvSpPr>
        <p:spPr bwMode="auto">
          <a:xfrm>
            <a:off x="5745164" y="2566988"/>
            <a:ext cx="103187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34" name="Line 51"/>
          <p:cNvSpPr>
            <a:spLocks noChangeShapeType="1"/>
          </p:cNvSpPr>
          <p:nvPr/>
        </p:nvSpPr>
        <p:spPr bwMode="auto">
          <a:xfrm flipH="1">
            <a:off x="4205288" y="1649413"/>
            <a:ext cx="12700" cy="1077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435" name="Text Box 52"/>
          <p:cNvSpPr txBox="1">
            <a:spLocks noChangeArrowheads="1"/>
          </p:cNvSpPr>
          <p:nvPr/>
        </p:nvSpPr>
        <p:spPr bwMode="auto">
          <a:xfrm>
            <a:off x="6015039" y="2536825"/>
            <a:ext cx="201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es-MX">
                <a:solidFill>
                  <a:schemeClr val="accent2"/>
                </a:solidFill>
                <a:latin typeface="Arial" panose="020B0604020202020204" pitchFamily="34" charset="0"/>
              </a:rPr>
              <a:t>Agregar el 66</a:t>
            </a:r>
            <a:endParaRPr lang="en-US" altLang="es-MX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6436" name="Rectangle 53"/>
          <p:cNvSpPr>
            <a:spLocks noChangeArrowheads="1"/>
          </p:cNvSpPr>
          <p:nvPr/>
        </p:nvSpPr>
        <p:spPr bwMode="auto">
          <a:xfrm>
            <a:off x="3146426" y="3587750"/>
            <a:ext cx="352425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16437" name="Rectangle 54"/>
          <p:cNvSpPr>
            <a:spLocks noChangeArrowheads="1"/>
          </p:cNvSpPr>
          <p:nvPr/>
        </p:nvSpPr>
        <p:spPr bwMode="auto">
          <a:xfrm>
            <a:off x="3495676" y="3587750"/>
            <a:ext cx="354013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16438" name="Rectangle 55"/>
          <p:cNvSpPr>
            <a:spLocks noChangeArrowheads="1"/>
          </p:cNvSpPr>
          <p:nvPr/>
        </p:nvSpPr>
        <p:spPr bwMode="auto">
          <a:xfrm>
            <a:off x="3849689" y="3582989"/>
            <a:ext cx="352425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16439" name="Rectangle 56"/>
          <p:cNvSpPr>
            <a:spLocks noChangeArrowheads="1"/>
          </p:cNvSpPr>
          <p:nvPr/>
        </p:nvSpPr>
        <p:spPr bwMode="auto">
          <a:xfrm>
            <a:off x="4198939" y="3582989"/>
            <a:ext cx="352425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90</a:t>
            </a:r>
            <a:endParaRPr lang="en-US" altLang="es-MX"/>
          </a:p>
        </p:txBody>
      </p:sp>
      <p:sp>
        <p:nvSpPr>
          <p:cNvPr id="16440" name="Rectangle 57"/>
          <p:cNvSpPr>
            <a:spLocks noChangeArrowheads="1"/>
          </p:cNvSpPr>
          <p:nvPr/>
        </p:nvSpPr>
        <p:spPr bwMode="auto">
          <a:xfrm>
            <a:off x="3101975" y="3914775"/>
            <a:ext cx="115888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41" name="Rectangle 58"/>
          <p:cNvSpPr>
            <a:spLocks noChangeArrowheads="1"/>
          </p:cNvSpPr>
          <p:nvPr/>
        </p:nvSpPr>
        <p:spPr bwMode="auto">
          <a:xfrm>
            <a:off x="3430589" y="3910014"/>
            <a:ext cx="117475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42" name="Rectangle 59"/>
          <p:cNvSpPr>
            <a:spLocks noChangeArrowheads="1"/>
          </p:cNvSpPr>
          <p:nvPr/>
        </p:nvSpPr>
        <p:spPr bwMode="auto">
          <a:xfrm>
            <a:off x="3802064" y="3910014"/>
            <a:ext cx="115887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43" name="Rectangle 60"/>
          <p:cNvSpPr>
            <a:spLocks noChangeArrowheads="1"/>
          </p:cNvSpPr>
          <p:nvPr/>
        </p:nvSpPr>
        <p:spPr bwMode="auto">
          <a:xfrm>
            <a:off x="4130676" y="3919539"/>
            <a:ext cx="117475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44" name="Rectangle 61"/>
          <p:cNvSpPr>
            <a:spLocks noChangeArrowheads="1"/>
          </p:cNvSpPr>
          <p:nvPr/>
        </p:nvSpPr>
        <p:spPr bwMode="auto">
          <a:xfrm>
            <a:off x="4486275" y="3914775"/>
            <a:ext cx="115888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45" name="Rectangle 62"/>
          <p:cNvSpPr>
            <a:spLocks noChangeArrowheads="1"/>
          </p:cNvSpPr>
          <p:nvPr/>
        </p:nvSpPr>
        <p:spPr bwMode="auto">
          <a:xfrm>
            <a:off x="1760539" y="4178300"/>
            <a:ext cx="352425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16446" name="Rectangle 63"/>
          <p:cNvSpPr>
            <a:spLocks noChangeArrowheads="1"/>
          </p:cNvSpPr>
          <p:nvPr/>
        </p:nvSpPr>
        <p:spPr bwMode="auto">
          <a:xfrm>
            <a:off x="2108201" y="4178300"/>
            <a:ext cx="354013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</a:t>
            </a:r>
            <a:endParaRPr lang="en-US" altLang="es-MX"/>
          </a:p>
        </p:txBody>
      </p:sp>
      <p:sp>
        <p:nvSpPr>
          <p:cNvPr id="16447" name="Rectangle 64"/>
          <p:cNvSpPr>
            <a:spLocks noChangeArrowheads="1"/>
          </p:cNvSpPr>
          <p:nvPr/>
        </p:nvSpPr>
        <p:spPr bwMode="auto">
          <a:xfrm>
            <a:off x="2462213" y="4173539"/>
            <a:ext cx="354012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 </a:t>
            </a:r>
            <a:endParaRPr lang="en-US" altLang="es-MX"/>
          </a:p>
        </p:txBody>
      </p:sp>
      <p:sp>
        <p:nvSpPr>
          <p:cNvPr id="16448" name="Rectangle 65"/>
          <p:cNvSpPr>
            <a:spLocks noChangeArrowheads="1"/>
          </p:cNvSpPr>
          <p:nvPr/>
        </p:nvSpPr>
        <p:spPr bwMode="auto">
          <a:xfrm>
            <a:off x="2811463" y="4173539"/>
            <a:ext cx="354012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449" name="Rectangle 66"/>
          <p:cNvSpPr>
            <a:spLocks noChangeArrowheads="1"/>
          </p:cNvSpPr>
          <p:nvPr/>
        </p:nvSpPr>
        <p:spPr bwMode="auto">
          <a:xfrm>
            <a:off x="1714501" y="4506913"/>
            <a:ext cx="117475" cy="1079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50" name="Rectangle 67"/>
          <p:cNvSpPr>
            <a:spLocks noChangeArrowheads="1"/>
          </p:cNvSpPr>
          <p:nvPr/>
        </p:nvSpPr>
        <p:spPr bwMode="auto">
          <a:xfrm>
            <a:off x="2044700" y="4502150"/>
            <a:ext cx="115888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51" name="Rectangle 68"/>
          <p:cNvSpPr>
            <a:spLocks noChangeArrowheads="1"/>
          </p:cNvSpPr>
          <p:nvPr/>
        </p:nvSpPr>
        <p:spPr bwMode="auto">
          <a:xfrm>
            <a:off x="2414589" y="4502150"/>
            <a:ext cx="117475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52" name="Rectangle 69"/>
          <p:cNvSpPr>
            <a:spLocks noChangeArrowheads="1"/>
          </p:cNvSpPr>
          <p:nvPr/>
        </p:nvSpPr>
        <p:spPr bwMode="auto">
          <a:xfrm>
            <a:off x="2744789" y="4510089"/>
            <a:ext cx="115887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53" name="Rectangle 70"/>
          <p:cNvSpPr>
            <a:spLocks noChangeArrowheads="1"/>
          </p:cNvSpPr>
          <p:nvPr/>
        </p:nvSpPr>
        <p:spPr bwMode="auto">
          <a:xfrm>
            <a:off x="3098801" y="4506913"/>
            <a:ext cx="117475" cy="1079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54" name="Rectangle 71"/>
          <p:cNvSpPr>
            <a:spLocks noChangeArrowheads="1"/>
          </p:cNvSpPr>
          <p:nvPr/>
        </p:nvSpPr>
        <p:spPr bwMode="auto">
          <a:xfrm>
            <a:off x="1971676" y="4751389"/>
            <a:ext cx="352425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6455" name="Rectangle 72"/>
          <p:cNvSpPr>
            <a:spLocks noChangeArrowheads="1"/>
          </p:cNvSpPr>
          <p:nvPr/>
        </p:nvSpPr>
        <p:spPr bwMode="auto">
          <a:xfrm>
            <a:off x="2320926" y="4751389"/>
            <a:ext cx="354013" cy="333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6456" name="Rectangle 73"/>
          <p:cNvSpPr>
            <a:spLocks noChangeArrowheads="1"/>
          </p:cNvSpPr>
          <p:nvPr/>
        </p:nvSpPr>
        <p:spPr bwMode="auto">
          <a:xfrm>
            <a:off x="2674939" y="4748214"/>
            <a:ext cx="352425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457" name="Rectangle 74"/>
          <p:cNvSpPr>
            <a:spLocks noChangeArrowheads="1"/>
          </p:cNvSpPr>
          <p:nvPr/>
        </p:nvSpPr>
        <p:spPr bwMode="auto">
          <a:xfrm>
            <a:off x="3024189" y="4748214"/>
            <a:ext cx="352425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458" name="Rectangle 75"/>
          <p:cNvSpPr>
            <a:spLocks noChangeArrowheads="1"/>
          </p:cNvSpPr>
          <p:nvPr/>
        </p:nvSpPr>
        <p:spPr bwMode="auto">
          <a:xfrm>
            <a:off x="1925639" y="5092700"/>
            <a:ext cx="117475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59" name="Rectangle 76"/>
          <p:cNvSpPr>
            <a:spLocks noChangeArrowheads="1"/>
          </p:cNvSpPr>
          <p:nvPr/>
        </p:nvSpPr>
        <p:spPr bwMode="auto">
          <a:xfrm>
            <a:off x="2255839" y="5087939"/>
            <a:ext cx="117475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60" name="Rectangle 77"/>
          <p:cNvSpPr>
            <a:spLocks noChangeArrowheads="1"/>
          </p:cNvSpPr>
          <p:nvPr/>
        </p:nvSpPr>
        <p:spPr bwMode="auto">
          <a:xfrm>
            <a:off x="2627314" y="5087939"/>
            <a:ext cx="115887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61" name="Rectangle 78"/>
          <p:cNvSpPr>
            <a:spLocks noChangeArrowheads="1"/>
          </p:cNvSpPr>
          <p:nvPr/>
        </p:nvSpPr>
        <p:spPr bwMode="auto">
          <a:xfrm>
            <a:off x="2955926" y="5070475"/>
            <a:ext cx="117475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62" name="Rectangle 79"/>
          <p:cNvSpPr>
            <a:spLocks noChangeArrowheads="1"/>
          </p:cNvSpPr>
          <p:nvPr/>
        </p:nvSpPr>
        <p:spPr bwMode="auto">
          <a:xfrm>
            <a:off x="3321051" y="5087939"/>
            <a:ext cx="117475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63" name="Rectangle 80"/>
          <p:cNvSpPr>
            <a:spLocks noChangeArrowheads="1"/>
          </p:cNvSpPr>
          <p:nvPr/>
        </p:nvSpPr>
        <p:spPr bwMode="auto">
          <a:xfrm>
            <a:off x="2220913" y="5332414"/>
            <a:ext cx="354012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25</a:t>
            </a:r>
            <a:endParaRPr lang="en-US" altLang="es-MX"/>
          </a:p>
        </p:txBody>
      </p:sp>
      <p:sp>
        <p:nvSpPr>
          <p:cNvPr id="16464" name="Rectangle 81"/>
          <p:cNvSpPr>
            <a:spLocks noChangeArrowheads="1"/>
          </p:cNvSpPr>
          <p:nvPr/>
        </p:nvSpPr>
        <p:spPr bwMode="auto">
          <a:xfrm>
            <a:off x="2570163" y="5332414"/>
            <a:ext cx="354012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56</a:t>
            </a:r>
            <a:endParaRPr lang="en-US" altLang="es-MX"/>
          </a:p>
        </p:txBody>
      </p:sp>
      <p:sp>
        <p:nvSpPr>
          <p:cNvPr id="16465" name="Rectangle 82"/>
          <p:cNvSpPr>
            <a:spLocks noChangeArrowheads="1"/>
          </p:cNvSpPr>
          <p:nvPr/>
        </p:nvSpPr>
        <p:spPr bwMode="auto">
          <a:xfrm>
            <a:off x="2924176" y="5327650"/>
            <a:ext cx="354013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57</a:t>
            </a:r>
            <a:endParaRPr lang="en-US" altLang="es-MX"/>
          </a:p>
        </p:txBody>
      </p:sp>
      <p:sp>
        <p:nvSpPr>
          <p:cNvPr id="16466" name="Rectangle 83"/>
          <p:cNvSpPr>
            <a:spLocks noChangeArrowheads="1"/>
          </p:cNvSpPr>
          <p:nvPr/>
        </p:nvSpPr>
        <p:spPr bwMode="auto">
          <a:xfrm>
            <a:off x="3273426" y="5327650"/>
            <a:ext cx="352425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60</a:t>
            </a:r>
            <a:endParaRPr lang="en-US" altLang="es-MX"/>
          </a:p>
        </p:txBody>
      </p:sp>
      <p:sp>
        <p:nvSpPr>
          <p:cNvPr id="16467" name="Rectangle 84"/>
          <p:cNvSpPr>
            <a:spLocks noChangeArrowheads="1"/>
          </p:cNvSpPr>
          <p:nvPr/>
        </p:nvSpPr>
        <p:spPr bwMode="auto">
          <a:xfrm>
            <a:off x="2176464" y="5659439"/>
            <a:ext cx="115887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68" name="Rectangle 85"/>
          <p:cNvSpPr>
            <a:spLocks noChangeArrowheads="1"/>
          </p:cNvSpPr>
          <p:nvPr/>
        </p:nvSpPr>
        <p:spPr bwMode="auto">
          <a:xfrm>
            <a:off x="2505076" y="5656264"/>
            <a:ext cx="117475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69" name="Rectangle 86"/>
          <p:cNvSpPr>
            <a:spLocks noChangeArrowheads="1"/>
          </p:cNvSpPr>
          <p:nvPr/>
        </p:nvSpPr>
        <p:spPr bwMode="auto">
          <a:xfrm>
            <a:off x="2876550" y="5656264"/>
            <a:ext cx="115888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70" name="Rectangle 87"/>
          <p:cNvSpPr>
            <a:spLocks noChangeArrowheads="1"/>
          </p:cNvSpPr>
          <p:nvPr/>
        </p:nvSpPr>
        <p:spPr bwMode="auto">
          <a:xfrm>
            <a:off x="3206750" y="5664200"/>
            <a:ext cx="115888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71" name="Rectangle 88"/>
          <p:cNvSpPr>
            <a:spLocks noChangeArrowheads="1"/>
          </p:cNvSpPr>
          <p:nvPr/>
        </p:nvSpPr>
        <p:spPr bwMode="auto">
          <a:xfrm>
            <a:off x="3560764" y="5659439"/>
            <a:ext cx="115887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72" name="Line 89"/>
          <p:cNvSpPr>
            <a:spLocks noChangeShapeType="1"/>
          </p:cNvSpPr>
          <p:nvPr/>
        </p:nvSpPr>
        <p:spPr bwMode="auto">
          <a:xfrm flipH="1">
            <a:off x="2895601" y="3970338"/>
            <a:ext cx="269875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473" name="Line 90"/>
          <p:cNvSpPr>
            <a:spLocks noChangeShapeType="1"/>
          </p:cNvSpPr>
          <p:nvPr/>
        </p:nvSpPr>
        <p:spPr bwMode="auto">
          <a:xfrm flipH="1">
            <a:off x="3305175" y="3970339"/>
            <a:ext cx="173038" cy="777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474" name="Line 91"/>
          <p:cNvSpPr>
            <a:spLocks noChangeShapeType="1"/>
          </p:cNvSpPr>
          <p:nvPr/>
        </p:nvSpPr>
        <p:spPr bwMode="auto">
          <a:xfrm flipH="1">
            <a:off x="3516314" y="3965575"/>
            <a:ext cx="350837" cy="134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475" name="Rectangle 92"/>
          <p:cNvSpPr>
            <a:spLocks noChangeArrowheads="1"/>
          </p:cNvSpPr>
          <p:nvPr/>
        </p:nvSpPr>
        <p:spPr bwMode="auto">
          <a:xfrm>
            <a:off x="3833814" y="5283200"/>
            <a:ext cx="352425" cy="3317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66</a:t>
            </a:r>
            <a:endParaRPr lang="en-US" altLang="es-MX"/>
          </a:p>
        </p:txBody>
      </p:sp>
      <p:sp>
        <p:nvSpPr>
          <p:cNvPr id="16476" name="Rectangle 93"/>
          <p:cNvSpPr>
            <a:spLocks noChangeArrowheads="1"/>
          </p:cNvSpPr>
          <p:nvPr/>
        </p:nvSpPr>
        <p:spPr bwMode="auto">
          <a:xfrm>
            <a:off x="4181475" y="5283200"/>
            <a:ext cx="355600" cy="3317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16477" name="Rectangle 94"/>
          <p:cNvSpPr>
            <a:spLocks noChangeArrowheads="1"/>
          </p:cNvSpPr>
          <p:nvPr/>
        </p:nvSpPr>
        <p:spPr bwMode="auto">
          <a:xfrm>
            <a:off x="4537076" y="5278439"/>
            <a:ext cx="352425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478" name="Rectangle 95"/>
          <p:cNvSpPr>
            <a:spLocks noChangeArrowheads="1"/>
          </p:cNvSpPr>
          <p:nvPr/>
        </p:nvSpPr>
        <p:spPr bwMode="auto">
          <a:xfrm>
            <a:off x="4884738" y="5278439"/>
            <a:ext cx="354012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479" name="Rectangle 96"/>
          <p:cNvSpPr>
            <a:spLocks noChangeArrowheads="1"/>
          </p:cNvSpPr>
          <p:nvPr/>
        </p:nvSpPr>
        <p:spPr bwMode="auto">
          <a:xfrm>
            <a:off x="3787776" y="5610225"/>
            <a:ext cx="117475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80" name="Rectangle 97"/>
          <p:cNvSpPr>
            <a:spLocks noChangeArrowheads="1"/>
          </p:cNvSpPr>
          <p:nvPr/>
        </p:nvSpPr>
        <p:spPr bwMode="auto">
          <a:xfrm>
            <a:off x="4117975" y="5607050"/>
            <a:ext cx="115888" cy="1079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81" name="Rectangle 98"/>
          <p:cNvSpPr>
            <a:spLocks noChangeArrowheads="1"/>
          </p:cNvSpPr>
          <p:nvPr/>
        </p:nvSpPr>
        <p:spPr bwMode="auto">
          <a:xfrm>
            <a:off x="4487864" y="5607050"/>
            <a:ext cx="117475" cy="1079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82" name="Rectangle 99"/>
          <p:cNvSpPr>
            <a:spLocks noChangeArrowheads="1"/>
          </p:cNvSpPr>
          <p:nvPr/>
        </p:nvSpPr>
        <p:spPr bwMode="auto">
          <a:xfrm>
            <a:off x="4818064" y="5614989"/>
            <a:ext cx="117475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83" name="Rectangle 100"/>
          <p:cNvSpPr>
            <a:spLocks noChangeArrowheads="1"/>
          </p:cNvSpPr>
          <p:nvPr/>
        </p:nvSpPr>
        <p:spPr bwMode="auto">
          <a:xfrm>
            <a:off x="5172076" y="5610225"/>
            <a:ext cx="117475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84" name="Rectangle 102"/>
          <p:cNvSpPr>
            <a:spLocks noChangeArrowheads="1"/>
          </p:cNvSpPr>
          <p:nvPr/>
        </p:nvSpPr>
        <p:spPr bwMode="auto">
          <a:xfrm>
            <a:off x="4227514" y="4762500"/>
            <a:ext cx="352425" cy="3317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16485" name="Rectangle 103"/>
          <p:cNvSpPr>
            <a:spLocks noChangeArrowheads="1"/>
          </p:cNvSpPr>
          <p:nvPr/>
        </p:nvSpPr>
        <p:spPr bwMode="auto">
          <a:xfrm>
            <a:off x="4576763" y="4762500"/>
            <a:ext cx="354012" cy="3317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16486" name="Rectangle 104"/>
          <p:cNvSpPr>
            <a:spLocks noChangeArrowheads="1"/>
          </p:cNvSpPr>
          <p:nvPr/>
        </p:nvSpPr>
        <p:spPr bwMode="auto">
          <a:xfrm>
            <a:off x="4930776" y="4759325"/>
            <a:ext cx="352425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487" name="Rectangle 105"/>
          <p:cNvSpPr>
            <a:spLocks noChangeArrowheads="1"/>
          </p:cNvSpPr>
          <p:nvPr/>
        </p:nvSpPr>
        <p:spPr bwMode="auto">
          <a:xfrm>
            <a:off x="5280026" y="4759325"/>
            <a:ext cx="352425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488" name="Rectangle 106"/>
          <p:cNvSpPr>
            <a:spLocks noChangeArrowheads="1"/>
          </p:cNvSpPr>
          <p:nvPr/>
        </p:nvSpPr>
        <p:spPr bwMode="auto">
          <a:xfrm>
            <a:off x="4181476" y="5091114"/>
            <a:ext cx="117475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89" name="Rectangle 107"/>
          <p:cNvSpPr>
            <a:spLocks noChangeArrowheads="1"/>
          </p:cNvSpPr>
          <p:nvPr/>
        </p:nvSpPr>
        <p:spPr bwMode="auto">
          <a:xfrm>
            <a:off x="4511676" y="5086350"/>
            <a:ext cx="117475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90" name="Rectangle 108"/>
          <p:cNvSpPr>
            <a:spLocks noChangeArrowheads="1"/>
          </p:cNvSpPr>
          <p:nvPr/>
        </p:nvSpPr>
        <p:spPr bwMode="auto">
          <a:xfrm>
            <a:off x="4883150" y="5086350"/>
            <a:ext cx="115888" cy="1095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91" name="Rectangle 109"/>
          <p:cNvSpPr>
            <a:spLocks noChangeArrowheads="1"/>
          </p:cNvSpPr>
          <p:nvPr/>
        </p:nvSpPr>
        <p:spPr bwMode="auto">
          <a:xfrm>
            <a:off x="5211764" y="5094289"/>
            <a:ext cx="117475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92" name="Rectangle 110"/>
          <p:cNvSpPr>
            <a:spLocks noChangeArrowheads="1"/>
          </p:cNvSpPr>
          <p:nvPr/>
        </p:nvSpPr>
        <p:spPr bwMode="auto">
          <a:xfrm>
            <a:off x="5565776" y="5091114"/>
            <a:ext cx="117475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93" name="Rectangle 112"/>
          <p:cNvSpPr>
            <a:spLocks noChangeArrowheads="1"/>
          </p:cNvSpPr>
          <p:nvPr/>
        </p:nvSpPr>
        <p:spPr bwMode="auto">
          <a:xfrm>
            <a:off x="4211639" y="4189414"/>
            <a:ext cx="352425" cy="3333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16494" name="Rectangle 113"/>
          <p:cNvSpPr>
            <a:spLocks noChangeArrowheads="1"/>
          </p:cNvSpPr>
          <p:nvPr/>
        </p:nvSpPr>
        <p:spPr bwMode="auto">
          <a:xfrm>
            <a:off x="4154489" y="4492625"/>
            <a:ext cx="115887" cy="1079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495" name="Rectangle 114"/>
          <p:cNvSpPr>
            <a:spLocks noChangeArrowheads="1"/>
          </p:cNvSpPr>
          <p:nvPr/>
        </p:nvSpPr>
        <p:spPr bwMode="auto">
          <a:xfrm>
            <a:off x="4508500" y="4487864"/>
            <a:ext cx="115888" cy="1095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16496" name="Group 197"/>
          <p:cNvGrpSpPr>
            <a:grpSpLocks/>
          </p:cNvGrpSpPr>
          <p:nvPr/>
        </p:nvGrpSpPr>
        <p:grpSpPr bwMode="auto">
          <a:xfrm>
            <a:off x="7148513" y="4500564"/>
            <a:ext cx="1427162" cy="428625"/>
            <a:chOff x="1809" y="2716"/>
            <a:chExt cx="1093" cy="310"/>
          </a:xfrm>
        </p:grpSpPr>
        <p:sp>
          <p:nvSpPr>
            <p:cNvPr id="16601" name="Rectangle 115"/>
            <p:cNvSpPr>
              <a:spLocks noChangeArrowheads="1"/>
            </p:cNvSpPr>
            <p:nvPr/>
          </p:nvSpPr>
          <p:spPr bwMode="auto">
            <a:xfrm>
              <a:off x="1842" y="2719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16602" name="Rectangle 116"/>
            <p:cNvSpPr>
              <a:spLocks noChangeArrowheads="1"/>
            </p:cNvSpPr>
            <p:nvPr/>
          </p:nvSpPr>
          <p:spPr bwMode="auto">
            <a:xfrm>
              <a:off x="2096" y="2719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16603" name="Rectangle 117"/>
            <p:cNvSpPr>
              <a:spLocks noChangeArrowheads="1"/>
            </p:cNvSpPr>
            <p:nvPr/>
          </p:nvSpPr>
          <p:spPr bwMode="auto">
            <a:xfrm>
              <a:off x="2354" y="271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16604" name="Rectangle 118"/>
            <p:cNvSpPr>
              <a:spLocks noChangeArrowheads="1"/>
            </p:cNvSpPr>
            <p:nvPr/>
          </p:nvSpPr>
          <p:spPr bwMode="auto">
            <a:xfrm>
              <a:off x="2608" y="271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  <a:p>
              <a:pPr algn="ctr" eaLnBrk="1" hangingPunct="1"/>
              <a:endParaRPr lang="en-US" altLang="es-MX"/>
            </a:p>
          </p:txBody>
        </p:sp>
        <p:sp>
          <p:nvSpPr>
            <p:cNvPr id="16605" name="Rectangle 119"/>
            <p:cNvSpPr>
              <a:spLocks noChangeArrowheads="1"/>
            </p:cNvSpPr>
            <p:nvPr/>
          </p:nvSpPr>
          <p:spPr bwMode="auto">
            <a:xfrm>
              <a:off x="1809" y="294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606" name="Rectangle 120"/>
            <p:cNvSpPr>
              <a:spLocks noChangeArrowheads="1"/>
            </p:cNvSpPr>
            <p:nvPr/>
          </p:nvSpPr>
          <p:spPr bwMode="auto">
            <a:xfrm>
              <a:off x="2049" y="29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607" name="Rectangle 121"/>
            <p:cNvSpPr>
              <a:spLocks noChangeArrowheads="1"/>
            </p:cNvSpPr>
            <p:nvPr/>
          </p:nvSpPr>
          <p:spPr bwMode="auto">
            <a:xfrm>
              <a:off x="2319" y="29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608" name="Rectangle 122"/>
            <p:cNvSpPr>
              <a:spLocks noChangeArrowheads="1"/>
            </p:cNvSpPr>
            <p:nvPr/>
          </p:nvSpPr>
          <p:spPr bwMode="auto">
            <a:xfrm>
              <a:off x="2559" y="295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609" name="Rectangle 123"/>
            <p:cNvSpPr>
              <a:spLocks noChangeArrowheads="1"/>
            </p:cNvSpPr>
            <p:nvPr/>
          </p:nvSpPr>
          <p:spPr bwMode="auto">
            <a:xfrm>
              <a:off x="2817" y="294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16497" name="Group 191"/>
          <p:cNvGrpSpPr>
            <a:grpSpLocks/>
          </p:cNvGrpSpPr>
          <p:nvPr/>
        </p:nvGrpSpPr>
        <p:grpSpPr bwMode="auto">
          <a:xfrm>
            <a:off x="5956300" y="5056189"/>
            <a:ext cx="1428750" cy="433387"/>
            <a:chOff x="1207" y="3203"/>
            <a:chExt cx="1093" cy="314"/>
          </a:xfrm>
        </p:grpSpPr>
        <p:sp>
          <p:nvSpPr>
            <p:cNvPr id="16592" name="Rectangle 124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4</a:t>
              </a:r>
              <a:endParaRPr lang="en-US" altLang="es-MX"/>
            </a:p>
          </p:txBody>
        </p:sp>
        <p:sp>
          <p:nvSpPr>
            <p:cNvPr id="16593" name="Rectangle 125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16594" name="Rectangle 126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 </a:t>
              </a:r>
              <a:endParaRPr lang="en-US" altLang="es-MX"/>
            </a:p>
          </p:txBody>
        </p:sp>
        <p:sp>
          <p:nvSpPr>
            <p:cNvPr id="16595" name="Rectangle 127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6596" name="Rectangle 128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97" name="Rectangle 129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98" name="Rectangle 130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99" name="Rectangle 131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600" name="Rectangle 132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16498" name="Group 192"/>
          <p:cNvGrpSpPr>
            <a:grpSpLocks/>
          </p:cNvGrpSpPr>
          <p:nvPr/>
        </p:nvGrpSpPr>
        <p:grpSpPr bwMode="auto">
          <a:xfrm>
            <a:off x="6283326" y="5584826"/>
            <a:ext cx="1457325" cy="441325"/>
            <a:chOff x="1542" y="3643"/>
            <a:chExt cx="1115" cy="319"/>
          </a:xfrm>
        </p:grpSpPr>
        <p:sp>
          <p:nvSpPr>
            <p:cNvPr id="16583" name="Rectangle 133"/>
            <p:cNvSpPr>
              <a:spLocks noChangeArrowheads="1"/>
            </p:cNvSpPr>
            <p:nvPr/>
          </p:nvSpPr>
          <p:spPr bwMode="auto">
            <a:xfrm>
              <a:off x="1586" y="364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12</a:t>
              </a:r>
              <a:endParaRPr lang="en-US" altLang="es-MX"/>
            </a:p>
          </p:txBody>
        </p:sp>
        <p:sp>
          <p:nvSpPr>
            <p:cNvPr id="16584" name="Rectangle 134"/>
            <p:cNvSpPr>
              <a:spLocks noChangeArrowheads="1"/>
            </p:cNvSpPr>
            <p:nvPr/>
          </p:nvSpPr>
          <p:spPr bwMode="auto">
            <a:xfrm>
              <a:off x="1840" y="3646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18</a:t>
              </a:r>
              <a:endParaRPr lang="en-US" altLang="es-MX"/>
            </a:p>
          </p:txBody>
        </p:sp>
        <p:sp>
          <p:nvSpPr>
            <p:cNvPr id="16585" name="Rectangle 135"/>
            <p:cNvSpPr>
              <a:spLocks noChangeArrowheads="1"/>
            </p:cNvSpPr>
            <p:nvPr/>
          </p:nvSpPr>
          <p:spPr bwMode="auto">
            <a:xfrm>
              <a:off x="2098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6586" name="Rectangle 136"/>
            <p:cNvSpPr>
              <a:spLocks noChangeArrowheads="1"/>
            </p:cNvSpPr>
            <p:nvPr/>
          </p:nvSpPr>
          <p:spPr bwMode="auto">
            <a:xfrm>
              <a:off x="2352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6587" name="Rectangle 137"/>
            <p:cNvSpPr>
              <a:spLocks noChangeArrowheads="1"/>
            </p:cNvSpPr>
            <p:nvPr/>
          </p:nvSpPr>
          <p:spPr bwMode="auto">
            <a:xfrm>
              <a:off x="1542" y="388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88" name="Rectangle 138"/>
            <p:cNvSpPr>
              <a:spLocks noChangeArrowheads="1"/>
            </p:cNvSpPr>
            <p:nvPr/>
          </p:nvSpPr>
          <p:spPr bwMode="auto">
            <a:xfrm>
              <a:off x="179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89" name="Rectangle 139"/>
            <p:cNvSpPr>
              <a:spLocks noChangeArrowheads="1"/>
            </p:cNvSpPr>
            <p:nvPr/>
          </p:nvSpPr>
          <p:spPr bwMode="auto">
            <a:xfrm>
              <a:off x="206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90" name="Rectangle 140"/>
            <p:cNvSpPr>
              <a:spLocks noChangeArrowheads="1"/>
            </p:cNvSpPr>
            <p:nvPr/>
          </p:nvSpPr>
          <p:spPr bwMode="auto">
            <a:xfrm>
              <a:off x="2303" y="386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91" name="Rectangle 142"/>
            <p:cNvSpPr>
              <a:spLocks noChangeArrowheads="1"/>
            </p:cNvSpPr>
            <p:nvPr/>
          </p:nvSpPr>
          <p:spPr bwMode="auto">
            <a:xfrm>
              <a:off x="2572" y="387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16499" name="Group 193"/>
          <p:cNvGrpSpPr>
            <a:grpSpLocks/>
          </p:cNvGrpSpPr>
          <p:nvPr/>
        </p:nvGrpSpPr>
        <p:grpSpPr bwMode="auto">
          <a:xfrm>
            <a:off x="6643688" y="6081714"/>
            <a:ext cx="1428750" cy="428625"/>
            <a:chOff x="2178" y="4010"/>
            <a:chExt cx="1093" cy="310"/>
          </a:xfrm>
        </p:grpSpPr>
        <p:sp>
          <p:nvSpPr>
            <p:cNvPr id="16574" name="Rectangle 143"/>
            <p:cNvSpPr>
              <a:spLocks noChangeArrowheads="1"/>
            </p:cNvSpPr>
            <p:nvPr/>
          </p:nvSpPr>
          <p:spPr bwMode="auto">
            <a:xfrm>
              <a:off x="2211" y="401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16575" name="Rectangle 144"/>
            <p:cNvSpPr>
              <a:spLocks noChangeArrowheads="1"/>
            </p:cNvSpPr>
            <p:nvPr/>
          </p:nvSpPr>
          <p:spPr bwMode="auto">
            <a:xfrm>
              <a:off x="2465" y="4013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56</a:t>
              </a:r>
              <a:endParaRPr lang="en-US" altLang="es-MX"/>
            </a:p>
          </p:txBody>
        </p:sp>
        <p:sp>
          <p:nvSpPr>
            <p:cNvPr id="16576" name="Rectangle 145"/>
            <p:cNvSpPr>
              <a:spLocks noChangeArrowheads="1"/>
            </p:cNvSpPr>
            <p:nvPr/>
          </p:nvSpPr>
          <p:spPr bwMode="auto">
            <a:xfrm>
              <a:off x="2723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57</a:t>
              </a:r>
              <a:endParaRPr lang="en-US" altLang="es-MX"/>
            </a:p>
          </p:txBody>
        </p:sp>
        <p:sp>
          <p:nvSpPr>
            <p:cNvPr id="16577" name="Rectangle 146"/>
            <p:cNvSpPr>
              <a:spLocks noChangeArrowheads="1"/>
            </p:cNvSpPr>
            <p:nvPr/>
          </p:nvSpPr>
          <p:spPr bwMode="auto">
            <a:xfrm>
              <a:off x="2977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60</a:t>
              </a:r>
              <a:endParaRPr lang="en-US" altLang="es-MX"/>
            </a:p>
          </p:txBody>
        </p:sp>
        <p:sp>
          <p:nvSpPr>
            <p:cNvPr id="16578" name="Rectangle 147"/>
            <p:cNvSpPr>
              <a:spLocks noChangeArrowheads="1"/>
            </p:cNvSpPr>
            <p:nvPr/>
          </p:nvSpPr>
          <p:spPr bwMode="auto">
            <a:xfrm>
              <a:off x="2178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79" name="Rectangle 148"/>
            <p:cNvSpPr>
              <a:spLocks noChangeArrowheads="1"/>
            </p:cNvSpPr>
            <p:nvPr/>
          </p:nvSpPr>
          <p:spPr bwMode="auto">
            <a:xfrm>
              <a:off x="241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80" name="Rectangle 149"/>
            <p:cNvSpPr>
              <a:spLocks noChangeArrowheads="1"/>
            </p:cNvSpPr>
            <p:nvPr/>
          </p:nvSpPr>
          <p:spPr bwMode="auto">
            <a:xfrm>
              <a:off x="268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81" name="Rectangle 150"/>
            <p:cNvSpPr>
              <a:spLocks noChangeArrowheads="1"/>
            </p:cNvSpPr>
            <p:nvPr/>
          </p:nvSpPr>
          <p:spPr bwMode="auto">
            <a:xfrm>
              <a:off x="2928" y="42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82" name="Rectangle 151"/>
            <p:cNvSpPr>
              <a:spLocks noChangeArrowheads="1"/>
            </p:cNvSpPr>
            <p:nvPr/>
          </p:nvSpPr>
          <p:spPr bwMode="auto">
            <a:xfrm>
              <a:off x="3186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6500" name="Line 152"/>
          <p:cNvSpPr>
            <a:spLocks noChangeShapeType="1"/>
          </p:cNvSpPr>
          <p:nvPr/>
        </p:nvSpPr>
        <p:spPr bwMode="auto">
          <a:xfrm flipH="1">
            <a:off x="6853239" y="4886326"/>
            <a:ext cx="346075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01" name="Line 153"/>
          <p:cNvSpPr>
            <a:spLocks noChangeShapeType="1"/>
          </p:cNvSpPr>
          <p:nvPr/>
        </p:nvSpPr>
        <p:spPr bwMode="auto">
          <a:xfrm>
            <a:off x="7518400" y="4702176"/>
            <a:ext cx="12700" cy="874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02" name="Line 154"/>
          <p:cNvSpPr>
            <a:spLocks noChangeShapeType="1"/>
          </p:cNvSpPr>
          <p:nvPr/>
        </p:nvSpPr>
        <p:spPr bwMode="auto">
          <a:xfrm>
            <a:off x="7847013" y="4862514"/>
            <a:ext cx="44450" cy="1189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03" name="Rectangle 155"/>
          <p:cNvSpPr>
            <a:spLocks noChangeArrowheads="1"/>
          </p:cNvSpPr>
          <p:nvPr/>
        </p:nvSpPr>
        <p:spPr bwMode="auto">
          <a:xfrm>
            <a:off x="8440738" y="6089650"/>
            <a:ext cx="334962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66</a:t>
            </a:r>
            <a:endParaRPr lang="en-US" altLang="es-MX"/>
          </a:p>
        </p:txBody>
      </p:sp>
      <p:sp>
        <p:nvSpPr>
          <p:cNvPr id="16504" name="Rectangle 156"/>
          <p:cNvSpPr>
            <a:spLocks noChangeArrowheads="1"/>
          </p:cNvSpPr>
          <p:nvPr/>
        </p:nvSpPr>
        <p:spPr bwMode="auto">
          <a:xfrm>
            <a:off x="8772525" y="6089650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16505" name="Rectangle 157"/>
          <p:cNvSpPr>
            <a:spLocks noChangeArrowheads="1"/>
          </p:cNvSpPr>
          <p:nvPr/>
        </p:nvSpPr>
        <p:spPr bwMode="auto">
          <a:xfrm>
            <a:off x="9109075" y="6086475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506" name="Rectangle 158"/>
          <p:cNvSpPr>
            <a:spLocks noChangeArrowheads="1"/>
          </p:cNvSpPr>
          <p:nvPr/>
        </p:nvSpPr>
        <p:spPr bwMode="auto">
          <a:xfrm>
            <a:off x="9440863" y="6086475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507" name="Rectangle 159"/>
          <p:cNvSpPr>
            <a:spLocks noChangeArrowheads="1"/>
          </p:cNvSpPr>
          <p:nvPr/>
        </p:nvSpPr>
        <p:spPr bwMode="auto">
          <a:xfrm>
            <a:off x="8397876" y="64039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08" name="Rectangle 160"/>
          <p:cNvSpPr>
            <a:spLocks noChangeArrowheads="1"/>
          </p:cNvSpPr>
          <p:nvPr/>
        </p:nvSpPr>
        <p:spPr bwMode="auto">
          <a:xfrm>
            <a:off x="8710614" y="64008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09" name="Rectangle 161"/>
          <p:cNvSpPr>
            <a:spLocks noChangeArrowheads="1"/>
          </p:cNvSpPr>
          <p:nvPr/>
        </p:nvSpPr>
        <p:spPr bwMode="auto">
          <a:xfrm>
            <a:off x="9064626" y="64008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10" name="Rectangle 162"/>
          <p:cNvSpPr>
            <a:spLocks noChangeArrowheads="1"/>
          </p:cNvSpPr>
          <p:nvPr/>
        </p:nvSpPr>
        <p:spPr bwMode="auto">
          <a:xfrm>
            <a:off x="9377364" y="64087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11" name="Rectangle 163"/>
          <p:cNvSpPr>
            <a:spLocks noChangeArrowheads="1"/>
          </p:cNvSpPr>
          <p:nvPr/>
        </p:nvSpPr>
        <p:spPr bwMode="auto">
          <a:xfrm>
            <a:off x="9713914" y="64039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12" name="Line 164"/>
          <p:cNvSpPr>
            <a:spLocks noChangeShapeType="1"/>
          </p:cNvSpPr>
          <p:nvPr/>
        </p:nvSpPr>
        <p:spPr bwMode="auto">
          <a:xfrm flipH="1">
            <a:off x="8548689" y="4919663"/>
            <a:ext cx="388937" cy="1181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13" name="Rectangle 165"/>
          <p:cNvSpPr>
            <a:spLocks noChangeArrowheads="1"/>
          </p:cNvSpPr>
          <p:nvPr/>
        </p:nvSpPr>
        <p:spPr bwMode="auto">
          <a:xfrm>
            <a:off x="8824913" y="558958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16514" name="Rectangle 166"/>
          <p:cNvSpPr>
            <a:spLocks noChangeArrowheads="1"/>
          </p:cNvSpPr>
          <p:nvPr/>
        </p:nvSpPr>
        <p:spPr bwMode="auto">
          <a:xfrm>
            <a:off x="9158288" y="558958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16515" name="Rectangle 167"/>
          <p:cNvSpPr>
            <a:spLocks noChangeArrowheads="1"/>
          </p:cNvSpPr>
          <p:nvPr/>
        </p:nvSpPr>
        <p:spPr bwMode="auto">
          <a:xfrm>
            <a:off x="9494838" y="5586414"/>
            <a:ext cx="334962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516" name="Rectangle 168"/>
          <p:cNvSpPr>
            <a:spLocks noChangeArrowheads="1"/>
          </p:cNvSpPr>
          <p:nvPr/>
        </p:nvSpPr>
        <p:spPr bwMode="auto">
          <a:xfrm>
            <a:off x="9826625" y="5586414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517" name="Rectangle 169"/>
          <p:cNvSpPr>
            <a:spLocks noChangeArrowheads="1"/>
          </p:cNvSpPr>
          <p:nvPr/>
        </p:nvSpPr>
        <p:spPr bwMode="auto">
          <a:xfrm>
            <a:off x="8782051" y="59055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18" name="Rectangle 170"/>
          <p:cNvSpPr>
            <a:spLocks noChangeArrowheads="1"/>
          </p:cNvSpPr>
          <p:nvPr/>
        </p:nvSpPr>
        <p:spPr bwMode="auto">
          <a:xfrm>
            <a:off x="9096376" y="59007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19" name="Rectangle 171"/>
          <p:cNvSpPr>
            <a:spLocks noChangeArrowheads="1"/>
          </p:cNvSpPr>
          <p:nvPr/>
        </p:nvSpPr>
        <p:spPr bwMode="auto">
          <a:xfrm>
            <a:off x="9448801" y="59007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20" name="Rectangle 172"/>
          <p:cNvSpPr>
            <a:spLocks noChangeArrowheads="1"/>
          </p:cNvSpPr>
          <p:nvPr/>
        </p:nvSpPr>
        <p:spPr bwMode="auto">
          <a:xfrm>
            <a:off x="9763126" y="59086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21" name="Rectangle 173"/>
          <p:cNvSpPr>
            <a:spLocks noChangeArrowheads="1"/>
          </p:cNvSpPr>
          <p:nvPr/>
        </p:nvSpPr>
        <p:spPr bwMode="auto">
          <a:xfrm>
            <a:off x="10099676" y="59055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16522" name="Group 198"/>
          <p:cNvGrpSpPr>
            <a:grpSpLocks/>
          </p:cNvGrpSpPr>
          <p:nvPr/>
        </p:nvGrpSpPr>
        <p:grpSpPr bwMode="auto">
          <a:xfrm>
            <a:off x="8535989" y="3921125"/>
            <a:ext cx="447675" cy="395288"/>
            <a:chOff x="2492" y="2203"/>
            <a:chExt cx="343" cy="286"/>
          </a:xfrm>
        </p:grpSpPr>
        <p:sp>
          <p:nvSpPr>
            <p:cNvPr id="16571" name="Rectangle 174"/>
            <p:cNvSpPr>
              <a:spLocks noChangeArrowheads="1"/>
            </p:cNvSpPr>
            <p:nvPr/>
          </p:nvSpPr>
          <p:spPr bwMode="auto">
            <a:xfrm>
              <a:off x="2534" y="2203"/>
              <a:ext cx="257" cy="23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65</a:t>
              </a:r>
              <a:endParaRPr lang="en-US" altLang="es-MX"/>
            </a:p>
          </p:txBody>
        </p:sp>
        <p:sp>
          <p:nvSpPr>
            <p:cNvPr id="16572" name="Rectangle 175"/>
            <p:cNvSpPr>
              <a:spLocks noChangeArrowheads="1"/>
            </p:cNvSpPr>
            <p:nvPr/>
          </p:nvSpPr>
          <p:spPr bwMode="auto">
            <a:xfrm>
              <a:off x="2492" y="241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6573" name="Rectangle 176"/>
            <p:cNvSpPr>
              <a:spLocks noChangeArrowheads="1"/>
            </p:cNvSpPr>
            <p:nvPr/>
          </p:nvSpPr>
          <p:spPr bwMode="auto">
            <a:xfrm>
              <a:off x="2750" y="241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6523" name="Rectangle 179"/>
          <p:cNvSpPr>
            <a:spLocks noChangeArrowheads="1"/>
          </p:cNvSpPr>
          <p:nvPr/>
        </p:nvSpPr>
        <p:spPr bwMode="auto">
          <a:xfrm>
            <a:off x="8940800" y="4540250"/>
            <a:ext cx="336550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16524" name="Rectangle 180"/>
          <p:cNvSpPr>
            <a:spLocks noChangeArrowheads="1"/>
          </p:cNvSpPr>
          <p:nvPr/>
        </p:nvSpPr>
        <p:spPr bwMode="auto">
          <a:xfrm>
            <a:off x="9272588" y="4540250"/>
            <a:ext cx="336550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90</a:t>
            </a:r>
            <a:endParaRPr lang="en-US" altLang="es-MX"/>
          </a:p>
        </p:txBody>
      </p:sp>
      <p:sp>
        <p:nvSpPr>
          <p:cNvPr id="16525" name="Rectangle 181"/>
          <p:cNvSpPr>
            <a:spLocks noChangeArrowheads="1"/>
          </p:cNvSpPr>
          <p:nvPr/>
        </p:nvSpPr>
        <p:spPr bwMode="auto">
          <a:xfrm>
            <a:off x="9609138" y="4537075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526" name="Rectangle 182"/>
          <p:cNvSpPr>
            <a:spLocks noChangeArrowheads="1"/>
          </p:cNvSpPr>
          <p:nvPr/>
        </p:nvSpPr>
        <p:spPr bwMode="auto">
          <a:xfrm>
            <a:off x="9942513" y="4537075"/>
            <a:ext cx="334962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6527" name="Rectangle 183"/>
          <p:cNvSpPr>
            <a:spLocks noChangeArrowheads="1"/>
          </p:cNvSpPr>
          <p:nvPr/>
        </p:nvSpPr>
        <p:spPr bwMode="auto">
          <a:xfrm>
            <a:off x="8897939" y="4854576"/>
            <a:ext cx="111125" cy="10636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28" name="Rectangle 184"/>
          <p:cNvSpPr>
            <a:spLocks noChangeArrowheads="1"/>
          </p:cNvSpPr>
          <p:nvPr/>
        </p:nvSpPr>
        <p:spPr bwMode="auto">
          <a:xfrm>
            <a:off x="9210676" y="48514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29" name="Rectangle 185"/>
          <p:cNvSpPr>
            <a:spLocks noChangeArrowheads="1"/>
          </p:cNvSpPr>
          <p:nvPr/>
        </p:nvSpPr>
        <p:spPr bwMode="auto">
          <a:xfrm>
            <a:off x="9564689" y="48514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30" name="Rectangle 186"/>
          <p:cNvSpPr>
            <a:spLocks noChangeArrowheads="1"/>
          </p:cNvSpPr>
          <p:nvPr/>
        </p:nvSpPr>
        <p:spPr bwMode="auto">
          <a:xfrm>
            <a:off x="9877426" y="48593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31" name="Rectangle 187"/>
          <p:cNvSpPr>
            <a:spLocks noChangeArrowheads="1"/>
          </p:cNvSpPr>
          <p:nvPr/>
        </p:nvSpPr>
        <p:spPr bwMode="auto">
          <a:xfrm>
            <a:off x="10215564" y="4854576"/>
            <a:ext cx="111125" cy="10636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32" name="Line 188"/>
          <p:cNvSpPr>
            <a:spLocks noChangeShapeType="1"/>
          </p:cNvSpPr>
          <p:nvPr/>
        </p:nvSpPr>
        <p:spPr bwMode="auto">
          <a:xfrm flipH="1">
            <a:off x="9021763" y="4892675"/>
            <a:ext cx="233362" cy="712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33" name="Line 189"/>
          <p:cNvSpPr>
            <a:spLocks noChangeShapeType="1"/>
          </p:cNvSpPr>
          <p:nvPr/>
        </p:nvSpPr>
        <p:spPr bwMode="auto">
          <a:xfrm flipH="1">
            <a:off x="8294689" y="4273551"/>
            <a:ext cx="307975" cy="25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34" name="Line 190"/>
          <p:cNvSpPr>
            <a:spLocks noChangeShapeType="1"/>
          </p:cNvSpPr>
          <p:nvPr/>
        </p:nvSpPr>
        <p:spPr bwMode="auto">
          <a:xfrm>
            <a:off x="8945563" y="4279900"/>
            <a:ext cx="125412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35" name="Line 200"/>
          <p:cNvSpPr>
            <a:spLocks noChangeShapeType="1"/>
          </p:cNvSpPr>
          <p:nvPr/>
        </p:nvSpPr>
        <p:spPr bwMode="auto">
          <a:xfrm>
            <a:off x="2212976" y="3228975"/>
            <a:ext cx="8455025" cy="0"/>
          </a:xfrm>
          <a:prstGeom prst="line">
            <a:avLst/>
          </a:prstGeom>
          <a:noFill/>
          <a:ln w="952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36" name="Line 201"/>
          <p:cNvSpPr>
            <a:spLocks noChangeShapeType="1"/>
          </p:cNvSpPr>
          <p:nvPr/>
        </p:nvSpPr>
        <p:spPr bwMode="auto">
          <a:xfrm flipV="1">
            <a:off x="4457700" y="3214689"/>
            <a:ext cx="3151188" cy="3462337"/>
          </a:xfrm>
          <a:prstGeom prst="line">
            <a:avLst/>
          </a:prstGeom>
          <a:noFill/>
          <a:ln w="952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4539" name="Text Box 203"/>
          <p:cNvSpPr txBox="1">
            <a:spLocks noChangeArrowheads="1"/>
          </p:cNvSpPr>
          <p:nvPr/>
        </p:nvSpPr>
        <p:spPr bwMode="auto">
          <a:xfrm>
            <a:off x="2286001" y="3122614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0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4540" name="Text Box 204"/>
          <p:cNvSpPr txBox="1">
            <a:spLocks noChangeArrowheads="1"/>
          </p:cNvSpPr>
          <p:nvPr/>
        </p:nvSpPr>
        <p:spPr bwMode="auto">
          <a:xfrm>
            <a:off x="7702551" y="3146426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0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6539" name="AutoShape 205"/>
          <p:cNvSpPr>
            <a:spLocks noChangeArrowheads="1"/>
          </p:cNvSpPr>
          <p:nvPr/>
        </p:nvSpPr>
        <p:spPr bwMode="auto">
          <a:xfrm>
            <a:off x="8134350" y="1679576"/>
            <a:ext cx="2324100" cy="1236663"/>
          </a:xfrm>
          <a:prstGeom prst="wedgeRoundRectCallout">
            <a:avLst>
              <a:gd name="adj1" fmla="val 62431"/>
              <a:gd name="adj2" fmla="val -174134"/>
              <a:gd name="adj3" fmla="val 1666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_tradnl" altLang="es-MX" sz="1400">
                <a:solidFill>
                  <a:schemeClr val="bg1"/>
                </a:solidFill>
                <a:latin typeface="Arial" panose="020B0604020202020204" pitchFamily="34" charset="0"/>
              </a:rPr>
              <a:t>El árbol crece de abajo hacia arriba. Cuando el árbol aumenta de altura sólo se agrega una nueva raíz.  </a:t>
            </a:r>
            <a:endParaRPr lang="en-US" altLang="es-MX" sz="1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6540" name="Rectangle 206"/>
          <p:cNvSpPr>
            <a:spLocks noChangeArrowheads="1"/>
          </p:cNvSpPr>
          <p:nvPr/>
        </p:nvSpPr>
        <p:spPr bwMode="auto">
          <a:xfrm>
            <a:off x="5002214" y="1808164"/>
            <a:ext cx="314325" cy="306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94</a:t>
            </a:r>
            <a:endParaRPr lang="en-US" altLang="es-MX"/>
          </a:p>
        </p:txBody>
      </p:sp>
      <p:sp>
        <p:nvSpPr>
          <p:cNvPr id="16541" name="Rectangle 207"/>
          <p:cNvSpPr>
            <a:spLocks noChangeArrowheads="1"/>
          </p:cNvSpPr>
          <p:nvPr/>
        </p:nvSpPr>
        <p:spPr bwMode="auto">
          <a:xfrm>
            <a:off x="5313363" y="1808164"/>
            <a:ext cx="315912" cy="306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95</a:t>
            </a:r>
            <a:endParaRPr lang="en-US" altLang="es-MX"/>
          </a:p>
        </p:txBody>
      </p:sp>
      <p:sp>
        <p:nvSpPr>
          <p:cNvPr id="16542" name="Rectangle 208"/>
          <p:cNvSpPr>
            <a:spLocks noChangeArrowheads="1"/>
          </p:cNvSpPr>
          <p:nvPr/>
        </p:nvSpPr>
        <p:spPr bwMode="auto">
          <a:xfrm>
            <a:off x="5629276" y="1804988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543" name="Rectangle 209"/>
          <p:cNvSpPr>
            <a:spLocks noChangeArrowheads="1"/>
          </p:cNvSpPr>
          <p:nvPr/>
        </p:nvSpPr>
        <p:spPr bwMode="auto">
          <a:xfrm>
            <a:off x="5938839" y="1804988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544" name="Rectangle 210"/>
          <p:cNvSpPr>
            <a:spLocks noChangeArrowheads="1"/>
          </p:cNvSpPr>
          <p:nvPr/>
        </p:nvSpPr>
        <p:spPr bwMode="auto">
          <a:xfrm>
            <a:off x="4962525" y="2109788"/>
            <a:ext cx="103188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45" name="Rectangle 211"/>
          <p:cNvSpPr>
            <a:spLocks noChangeArrowheads="1"/>
          </p:cNvSpPr>
          <p:nvPr/>
        </p:nvSpPr>
        <p:spPr bwMode="auto">
          <a:xfrm>
            <a:off x="5256214" y="2106613"/>
            <a:ext cx="103187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46" name="Rectangle 212"/>
          <p:cNvSpPr>
            <a:spLocks noChangeArrowheads="1"/>
          </p:cNvSpPr>
          <p:nvPr/>
        </p:nvSpPr>
        <p:spPr bwMode="auto">
          <a:xfrm>
            <a:off x="5586414" y="2106613"/>
            <a:ext cx="103187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47" name="Rectangle 213"/>
          <p:cNvSpPr>
            <a:spLocks noChangeArrowheads="1"/>
          </p:cNvSpPr>
          <p:nvPr/>
        </p:nvSpPr>
        <p:spPr bwMode="auto">
          <a:xfrm>
            <a:off x="5880100" y="2114551"/>
            <a:ext cx="103188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48" name="Rectangle 214"/>
          <p:cNvSpPr>
            <a:spLocks noChangeArrowheads="1"/>
          </p:cNvSpPr>
          <p:nvPr/>
        </p:nvSpPr>
        <p:spPr bwMode="auto">
          <a:xfrm>
            <a:off x="6194426" y="2109788"/>
            <a:ext cx="104775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49" name="Line 215"/>
          <p:cNvSpPr>
            <a:spLocks noChangeShapeType="1"/>
          </p:cNvSpPr>
          <p:nvPr/>
        </p:nvSpPr>
        <p:spPr bwMode="auto">
          <a:xfrm>
            <a:off x="4533901" y="1652588"/>
            <a:ext cx="136525" cy="627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50" name="Line 216"/>
          <p:cNvSpPr>
            <a:spLocks noChangeShapeType="1"/>
          </p:cNvSpPr>
          <p:nvPr/>
        </p:nvSpPr>
        <p:spPr bwMode="auto">
          <a:xfrm>
            <a:off x="4851401" y="1649413"/>
            <a:ext cx="315913" cy="165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51" name="Rectangle 217"/>
          <p:cNvSpPr>
            <a:spLocks noChangeArrowheads="1"/>
          </p:cNvSpPr>
          <p:nvPr/>
        </p:nvSpPr>
        <p:spPr bwMode="auto">
          <a:xfrm>
            <a:off x="4879976" y="4264025"/>
            <a:ext cx="314325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94</a:t>
            </a:r>
            <a:endParaRPr lang="en-US" altLang="es-MX"/>
          </a:p>
        </p:txBody>
      </p:sp>
      <p:sp>
        <p:nvSpPr>
          <p:cNvPr id="16552" name="Rectangle 218"/>
          <p:cNvSpPr>
            <a:spLocks noChangeArrowheads="1"/>
          </p:cNvSpPr>
          <p:nvPr/>
        </p:nvSpPr>
        <p:spPr bwMode="auto">
          <a:xfrm>
            <a:off x="5191126" y="4264025"/>
            <a:ext cx="315913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95</a:t>
            </a:r>
            <a:endParaRPr lang="en-US" altLang="es-MX"/>
          </a:p>
        </p:txBody>
      </p:sp>
      <p:sp>
        <p:nvSpPr>
          <p:cNvPr id="16553" name="Rectangle 219"/>
          <p:cNvSpPr>
            <a:spLocks noChangeArrowheads="1"/>
          </p:cNvSpPr>
          <p:nvPr/>
        </p:nvSpPr>
        <p:spPr bwMode="auto">
          <a:xfrm>
            <a:off x="5507039" y="4260850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554" name="Rectangle 220"/>
          <p:cNvSpPr>
            <a:spLocks noChangeArrowheads="1"/>
          </p:cNvSpPr>
          <p:nvPr/>
        </p:nvSpPr>
        <p:spPr bwMode="auto">
          <a:xfrm>
            <a:off x="5816601" y="4260850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555" name="Rectangle 221"/>
          <p:cNvSpPr>
            <a:spLocks noChangeArrowheads="1"/>
          </p:cNvSpPr>
          <p:nvPr/>
        </p:nvSpPr>
        <p:spPr bwMode="auto">
          <a:xfrm>
            <a:off x="4840289" y="4565651"/>
            <a:ext cx="103187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56" name="Rectangle 222"/>
          <p:cNvSpPr>
            <a:spLocks noChangeArrowheads="1"/>
          </p:cNvSpPr>
          <p:nvPr/>
        </p:nvSpPr>
        <p:spPr bwMode="auto">
          <a:xfrm>
            <a:off x="5133975" y="4562476"/>
            <a:ext cx="103188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57" name="Rectangle 223"/>
          <p:cNvSpPr>
            <a:spLocks noChangeArrowheads="1"/>
          </p:cNvSpPr>
          <p:nvPr/>
        </p:nvSpPr>
        <p:spPr bwMode="auto">
          <a:xfrm>
            <a:off x="5464175" y="4562476"/>
            <a:ext cx="103188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58" name="Rectangle 224"/>
          <p:cNvSpPr>
            <a:spLocks noChangeArrowheads="1"/>
          </p:cNvSpPr>
          <p:nvPr/>
        </p:nvSpPr>
        <p:spPr bwMode="auto">
          <a:xfrm>
            <a:off x="5757864" y="4570413"/>
            <a:ext cx="103187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59" name="Rectangle 225"/>
          <p:cNvSpPr>
            <a:spLocks noChangeArrowheads="1"/>
          </p:cNvSpPr>
          <p:nvPr/>
        </p:nvSpPr>
        <p:spPr bwMode="auto">
          <a:xfrm>
            <a:off x="6072189" y="4565651"/>
            <a:ext cx="104775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60" name="Line 226"/>
          <p:cNvSpPr>
            <a:spLocks noChangeShapeType="1"/>
          </p:cNvSpPr>
          <p:nvPr/>
        </p:nvSpPr>
        <p:spPr bwMode="auto">
          <a:xfrm>
            <a:off x="4508501" y="3940175"/>
            <a:ext cx="569913" cy="33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6561" name="Rectangle 227"/>
          <p:cNvSpPr>
            <a:spLocks noChangeArrowheads="1"/>
          </p:cNvSpPr>
          <p:nvPr/>
        </p:nvSpPr>
        <p:spPr bwMode="auto">
          <a:xfrm>
            <a:off x="9342439" y="5149850"/>
            <a:ext cx="314325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94</a:t>
            </a:r>
            <a:endParaRPr lang="en-US" altLang="es-MX"/>
          </a:p>
        </p:txBody>
      </p:sp>
      <p:sp>
        <p:nvSpPr>
          <p:cNvPr id="16562" name="Rectangle 228"/>
          <p:cNvSpPr>
            <a:spLocks noChangeArrowheads="1"/>
          </p:cNvSpPr>
          <p:nvPr/>
        </p:nvSpPr>
        <p:spPr bwMode="auto">
          <a:xfrm>
            <a:off x="9653588" y="5149850"/>
            <a:ext cx="315912" cy="306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95</a:t>
            </a:r>
            <a:endParaRPr lang="en-US" altLang="es-MX"/>
          </a:p>
        </p:txBody>
      </p:sp>
      <p:sp>
        <p:nvSpPr>
          <p:cNvPr id="16563" name="Rectangle 229"/>
          <p:cNvSpPr>
            <a:spLocks noChangeArrowheads="1"/>
          </p:cNvSpPr>
          <p:nvPr/>
        </p:nvSpPr>
        <p:spPr bwMode="auto">
          <a:xfrm>
            <a:off x="9969501" y="5146675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564" name="Rectangle 230"/>
          <p:cNvSpPr>
            <a:spLocks noChangeArrowheads="1"/>
          </p:cNvSpPr>
          <p:nvPr/>
        </p:nvSpPr>
        <p:spPr bwMode="auto">
          <a:xfrm>
            <a:off x="10279064" y="5146675"/>
            <a:ext cx="314325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6565" name="Rectangle 231"/>
          <p:cNvSpPr>
            <a:spLocks noChangeArrowheads="1"/>
          </p:cNvSpPr>
          <p:nvPr/>
        </p:nvSpPr>
        <p:spPr bwMode="auto">
          <a:xfrm>
            <a:off x="9302750" y="5451476"/>
            <a:ext cx="103188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66" name="Rectangle 232"/>
          <p:cNvSpPr>
            <a:spLocks noChangeArrowheads="1"/>
          </p:cNvSpPr>
          <p:nvPr/>
        </p:nvSpPr>
        <p:spPr bwMode="auto">
          <a:xfrm>
            <a:off x="9596439" y="5448301"/>
            <a:ext cx="103187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67" name="Rectangle 233"/>
          <p:cNvSpPr>
            <a:spLocks noChangeArrowheads="1"/>
          </p:cNvSpPr>
          <p:nvPr/>
        </p:nvSpPr>
        <p:spPr bwMode="auto">
          <a:xfrm>
            <a:off x="9926639" y="5448301"/>
            <a:ext cx="103187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68" name="Rectangle 234"/>
          <p:cNvSpPr>
            <a:spLocks noChangeArrowheads="1"/>
          </p:cNvSpPr>
          <p:nvPr/>
        </p:nvSpPr>
        <p:spPr bwMode="auto">
          <a:xfrm>
            <a:off x="10220325" y="5456238"/>
            <a:ext cx="103188" cy="1000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69" name="Rectangle 235"/>
          <p:cNvSpPr>
            <a:spLocks noChangeArrowheads="1"/>
          </p:cNvSpPr>
          <p:nvPr/>
        </p:nvSpPr>
        <p:spPr bwMode="auto">
          <a:xfrm>
            <a:off x="10534651" y="5451476"/>
            <a:ext cx="104775" cy="10001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6570" name="Line 236"/>
          <p:cNvSpPr>
            <a:spLocks noChangeShapeType="1"/>
          </p:cNvSpPr>
          <p:nvPr/>
        </p:nvSpPr>
        <p:spPr bwMode="auto">
          <a:xfrm>
            <a:off x="9632950" y="4916488"/>
            <a:ext cx="134938" cy="239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685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mtClean="0"/>
              <a:t>Proceso de Eliminación</a:t>
            </a:r>
            <a:endParaRPr lang="en-US" altLang="es-MX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indent="-274320">
              <a:defRPr/>
            </a:pPr>
            <a:r>
              <a:rPr lang="es-ES_tradnl"/>
              <a:t>Buscar el elemento a borrar.</a:t>
            </a:r>
          </a:p>
          <a:p>
            <a:pPr indent="-274320">
              <a:defRPr/>
            </a:pPr>
            <a:r>
              <a:rPr lang="es-ES_tradnl"/>
              <a:t>Si el elemento a borrar está en una nodo hoja, se borra y termina el proceso.</a:t>
            </a:r>
          </a:p>
          <a:p>
            <a:pPr indent="-274320">
              <a:defRPr/>
            </a:pPr>
            <a:r>
              <a:rPr lang="es-ES_tradnl"/>
              <a:t>Si el elemento a borrar no se encuentra en una hoja, al igual que en un ABB, se buscará al sustituto más apropiado. El sustituto será:</a:t>
            </a:r>
          </a:p>
          <a:p>
            <a:pPr marL="640080" lvl="1" indent="-274320">
              <a:defRPr/>
            </a:pPr>
            <a:r>
              <a:rPr lang="es-ES_tradnl"/>
              <a:t>El último elemento de la hoja más derecha del subárbol izquierdo del nodo actual (el mayor de los menores).</a:t>
            </a:r>
          </a:p>
          <a:p>
            <a:pPr marL="640080" lvl="1" indent="-274320">
              <a:defRPr/>
            </a:pPr>
            <a:r>
              <a:rPr lang="es-ES_tradnl"/>
              <a:t>El primer elemento de la hoja más izquierda del subárbol derecho del nodo actual (el menor de los mayores).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00585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altLang="es-MX" dirty="0" smtClean="0"/>
              <a:t>Ejercicio...1</a:t>
            </a:r>
            <a:endParaRPr lang="en-US" altLang="es-MX" dirty="0" smtClean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776664" y="18081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179889" y="180816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589464" y="180340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992689" y="180340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724275" y="21701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4105275" y="21653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533900" y="21653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4914900" y="21748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324475" y="21701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2206625" y="258762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2609851" y="258762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</a:t>
            </a:r>
            <a:endParaRPr lang="en-US" altLang="es-MX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3019425" y="258286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 </a:t>
            </a:r>
            <a:endParaRPr lang="en-US" altLang="es-MX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3422650" y="258286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2154239" y="29495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2535239" y="29448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2963864" y="29448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3344864" y="2954338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3754439" y="29495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2755900" y="327977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3159126" y="327977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3568700" y="32750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3971925" y="32750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2703514" y="36560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3084514" y="36512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3513139" y="36512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3894139" y="36322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4303714" y="36417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4646614" y="324961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25</a:t>
            </a:r>
            <a:endParaRPr lang="en-US" altLang="es-MX"/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5049839" y="324961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56</a:t>
            </a:r>
            <a:endParaRPr lang="en-US" altLang="es-MX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5459414" y="324485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5862639" y="324485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4594225" y="36115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67" name="Rectangle 35"/>
          <p:cNvSpPr>
            <a:spLocks noChangeArrowheads="1"/>
          </p:cNvSpPr>
          <p:nvPr/>
        </p:nvSpPr>
        <p:spPr bwMode="auto">
          <a:xfrm>
            <a:off x="4975225" y="360680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68" name="Rectangle 36"/>
          <p:cNvSpPr>
            <a:spLocks noChangeArrowheads="1"/>
          </p:cNvSpPr>
          <p:nvPr/>
        </p:nvSpPr>
        <p:spPr bwMode="auto">
          <a:xfrm>
            <a:off x="5403850" y="360680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5784850" y="361632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6194425" y="36115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71" name="Line 39"/>
          <p:cNvSpPr>
            <a:spLocks noChangeShapeType="1"/>
          </p:cNvSpPr>
          <p:nvPr/>
        </p:nvSpPr>
        <p:spPr bwMode="auto">
          <a:xfrm flipH="1">
            <a:off x="3244850" y="2230439"/>
            <a:ext cx="5540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472" name="Line 40"/>
          <p:cNvSpPr>
            <a:spLocks noChangeShapeType="1"/>
          </p:cNvSpPr>
          <p:nvPr/>
        </p:nvSpPr>
        <p:spPr bwMode="auto">
          <a:xfrm flipH="1">
            <a:off x="4159250" y="2230438"/>
            <a:ext cx="0" cy="106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473" name="Line 41"/>
          <p:cNvSpPr>
            <a:spLocks noChangeShapeType="1"/>
          </p:cNvSpPr>
          <p:nvPr/>
        </p:nvSpPr>
        <p:spPr bwMode="auto">
          <a:xfrm>
            <a:off x="4608514" y="2230439"/>
            <a:ext cx="269875" cy="1017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5565775" y="262096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18475" name="Rectangle 43"/>
          <p:cNvSpPr>
            <a:spLocks noChangeArrowheads="1"/>
          </p:cNvSpPr>
          <p:nvPr/>
        </p:nvSpPr>
        <p:spPr bwMode="auto">
          <a:xfrm>
            <a:off x="5969001" y="262096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6378575" y="261620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18477" name="Rectangle 45"/>
          <p:cNvSpPr>
            <a:spLocks noChangeArrowheads="1"/>
          </p:cNvSpPr>
          <p:nvPr/>
        </p:nvSpPr>
        <p:spPr bwMode="auto">
          <a:xfrm>
            <a:off x="6781800" y="261620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18478" name="Rectangle 46"/>
          <p:cNvSpPr>
            <a:spLocks noChangeArrowheads="1"/>
          </p:cNvSpPr>
          <p:nvPr/>
        </p:nvSpPr>
        <p:spPr bwMode="auto">
          <a:xfrm>
            <a:off x="5513389" y="29829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79" name="Rectangle 47"/>
          <p:cNvSpPr>
            <a:spLocks noChangeArrowheads="1"/>
          </p:cNvSpPr>
          <p:nvPr/>
        </p:nvSpPr>
        <p:spPr bwMode="auto">
          <a:xfrm>
            <a:off x="5894389" y="29781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80" name="Rectangle 48"/>
          <p:cNvSpPr>
            <a:spLocks noChangeArrowheads="1"/>
          </p:cNvSpPr>
          <p:nvPr/>
        </p:nvSpPr>
        <p:spPr bwMode="auto">
          <a:xfrm>
            <a:off x="6323014" y="29781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81" name="Rectangle 49"/>
          <p:cNvSpPr>
            <a:spLocks noChangeArrowheads="1"/>
          </p:cNvSpPr>
          <p:nvPr/>
        </p:nvSpPr>
        <p:spPr bwMode="auto">
          <a:xfrm>
            <a:off x="6704014" y="29876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82" name="Rectangle 50"/>
          <p:cNvSpPr>
            <a:spLocks noChangeArrowheads="1"/>
          </p:cNvSpPr>
          <p:nvPr/>
        </p:nvSpPr>
        <p:spPr bwMode="auto">
          <a:xfrm>
            <a:off x="7113589" y="29829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83" name="Line 51"/>
          <p:cNvSpPr>
            <a:spLocks noChangeShapeType="1"/>
          </p:cNvSpPr>
          <p:nvPr/>
        </p:nvSpPr>
        <p:spPr bwMode="auto">
          <a:xfrm>
            <a:off x="4984750" y="2239964"/>
            <a:ext cx="76358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484" name="Text Box 52"/>
          <p:cNvSpPr txBox="1">
            <a:spLocks noChangeArrowheads="1"/>
          </p:cNvSpPr>
          <p:nvPr/>
        </p:nvSpPr>
        <p:spPr bwMode="auto">
          <a:xfrm>
            <a:off x="8280401" y="3255963"/>
            <a:ext cx="186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es-MX">
                <a:solidFill>
                  <a:schemeClr val="accent2"/>
                </a:solidFill>
                <a:latin typeface="Arial" panose="020B0604020202020204" pitchFamily="34" charset="0"/>
              </a:rPr>
              <a:t>Eliminar el 8</a:t>
            </a:r>
            <a:endParaRPr lang="en-US" altLang="es-MX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8485" name="Rectangle 53"/>
          <p:cNvSpPr>
            <a:spLocks noChangeArrowheads="1"/>
          </p:cNvSpPr>
          <p:nvPr/>
        </p:nvSpPr>
        <p:spPr bwMode="auto">
          <a:xfrm>
            <a:off x="6777039" y="450691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18486" name="Rectangle 54"/>
          <p:cNvSpPr>
            <a:spLocks noChangeArrowheads="1"/>
          </p:cNvSpPr>
          <p:nvPr/>
        </p:nvSpPr>
        <p:spPr bwMode="auto">
          <a:xfrm>
            <a:off x="7180264" y="450691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18487" name="Rectangle 55"/>
          <p:cNvSpPr>
            <a:spLocks noChangeArrowheads="1"/>
          </p:cNvSpPr>
          <p:nvPr/>
        </p:nvSpPr>
        <p:spPr bwMode="auto">
          <a:xfrm>
            <a:off x="7589839" y="450215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7993064" y="450215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8489" name="Rectangle 57"/>
          <p:cNvSpPr>
            <a:spLocks noChangeArrowheads="1"/>
          </p:cNvSpPr>
          <p:nvPr/>
        </p:nvSpPr>
        <p:spPr bwMode="auto">
          <a:xfrm>
            <a:off x="6724650" y="48688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90" name="Rectangle 58"/>
          <p:cNvSpPr>
            <a:spLocks noChangeArrowheads="1"/>
          </p:cNvSpPr>
          <p:nvPr/>
        </p:nvSpPr>
        <p:spPr bwMode="auto">
          <a:xfrm>
            <a:off x="7105650" y="486410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91" name="Rectangle 59"/>
          <p:cNvSpPr>
            <a:spLocks noChangeArrowheads="1"/>
          </p:cNvSpPr>
          <p:nvPr/>
        </p:nvSpPr>
        <p:spPr bwMode="auto">
          <a:xfrm>
            <a:off x="7534275" y="486410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92" name="Rectangle 60"/>
          <p:cNvSpPr>
            <a:spLocks noChangeArrowheads="1"/>
          </p:cNvSpPr>
          <p:nvPr/>
        </p:nvSpPr>
        <p:spPr bwMode="auto">
          <a:xfrm>
            <a:off x="7915275" y="487362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93" name="Rectangle 61"/>
          <p:cNvSpPr>
            <a:spLocks noChangeArrowheads="1"/>
          </p:cNvSpPr>
          <p:nvPr/>
        </p:nvSpPr>
        <p:spPr bwMode="auto">
          <a:xfrm>
            <a:off x="8324850" y="48688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94" name="Rectangle 62"/>
          <p:cNvSpPr>
            <a:spLocks noChangeArrowheads="1"/>
          </p:cNvSpPr>
          <p:nvPr/>
        </p:nvSpPr>
        <p:spPr bwMode="auto">
          <a:xfrm>
            <a:off x="5207000" y="528637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18495" name="Rectangle 63"/>
          <p:cNvSpPr>
            <a:spLocks noChangeArrowheads="1"/>
          </p:cNvSpPr>
          <p:nvPr/>
        </p:nvSpPr>
        <p:spPr bwMode="auto">
          <a:xfrm>
            <a:off x="5610226" y="528637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</a:t>
            </a:r>
            <a:endParaRPr lang="en-US" altLang="es-MX"/>
          </a:p>
        </p:txBody>
      </p:sp>
      <p:sp>
        <p:nvSpPr>
          <p:cNvPr id="18496" name="Rectangle 64"/>
          <p:cNvSpPr>
            <a:spLocks noChangeArrowheads="1"/>
          </p:cNvSpPr>
          <p:nvPr/>
        </p:nvSpPr>
        <p:spPr bwMode="auto">
          <a:xfrm>
            <a:off x="6019800" y="5281613"/>
            <a:ext cx="407988" cy="36671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 dirty="0" smtClean="0"/>
              <a:t>8 </a:t>
            </a:r>
            <a:endParaRPr lang="en-US" altLang="es-MX" dirty="0"/>
          </a:p>
        </p:txBody>
      </p:sp>
      <p:sp>
        <p:nvSpPr>
          <p:cNvPr id="18497" name="Rectangle 65"/>
          <p:cNvSpPr>
            <a:spLocks noChangeArrowheads="1"/>
          </p:cNvSpPr>
          <p:nvPr/>
        </p:nvSpPr>
        <p:spPr bwMode="auto">
          <a:xfrm>
            <a:off x="6423025" y="52816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8498" name="Rectangle 66"/>
          <p:cNvSpPr>
            <a:spLocks noChangeArrowheads="1"/>
          </p:cNvSpPr>
          <p:nvPr/>
        </p:nvSpPr>
        <p:spPr bwMode="auto">
          <a:xfrm>
            <a:off x="5154614" y="56483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499" name="Rectangle 67"/>
          <p:cNvSpPr>
            <a:spLocks noChangeArrowheads="1"/>
          </p:cNvSpPr>
          <p:nvPr/>
        </p:nvSpPr>
        <p:spPr bwMode="auto">
          <a:xfrm>
            <a:off x="5535614" y="56435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00" name="Rectangle 68"/>
          <p:cNvSpPr>
            <a:spLocks noChangeArrowheads="1"/>
          </p:cNvSpPr>
          <p:nvPr/>
        </p:nvSpPr>
        <p:spPr bwMode="auto">
          <a:xfrm>
            <a:off x="5964239" y="56435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01" name="Rectangle 69"/>
          <p:cNvSpPr>
            <a:spLocks noChangeArrowheads="1"/>
          </p:cNvSpPr>
          <p:nvPr/>
        </p:nvSpPr>
        <p:spPr bwMode="auto">
          <a:xfrm>
            <a:off x="6345239" y="5653088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02" name="Rectangle 70"/>
          <p:cNvSpPr>
            <a:spLocks noChangeArrowheads="1"/>
          </p:cNvSpPr>
          <p:nvPr/>
        </p:nvSpPr>
        <p:spPr bwMode="auto">
          <a:xfrm>
            <a:off x="6754814" y="56483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03" name="Rectangle 71"/>
          <p:cNvSpPr>
            <a:spLocks noChangeArrowheads="1"/>
          </p:cNvSpPr>
          <p:nvPr/>
        </p:nvSpPr>
        <p:spPr bwMode="auto">
          <a:xfrm>
            <a:off x="5756275" y="597852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8504" name="Rectangle 72"/>
          <p:cNvSpPr>
            <a:spLocks noChangeArrowheads="1"/>
          </p:cNvSpPr>
          <p:nvPr/>
        </p:nvSpPr>
        <p:spPr bwMode="auto">
          <a:xfrm>
            <a:off x="6159501" y="597852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8505" name="Rectangle 73"/>
          <p:cNvSpPr>
            <a:spLocks noChangeArrowheads="1"/>
          </p:cNvSpPr>
          <p:nvPr/>
        </p:nvSpPr>
        <p:spPr bwMode="auto">
          <a:xfrm>
            <a:off x="6569075" y="597376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8506" name="Rectangle 74"/>
          <p:cNvSpPr>
            <a:spLocks noChangeArrowheads="1"/>
          </p:cNvSpPr>
          <p:nvPr/>
        </p:nvSpPr>
        <p:spPr bwMode="auto">
          <a:xfrm>
            <a:off x="6972300" y="597376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8507" name="Rectangle 75"/>
          <p:cNvSpPr>
            <a:spLocks noChangeArrowheads="1"/>
          </p:cNvSpPr>
          <p:nvPr/>
        </p:nvSpPr>
        <p:spPr bwMode="auto">
          <a:xfrm>
            <a:off x="5703889" y="63547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08" name="Rectangle 76"/>
          <p:cNvSpPr>
            <a:spLocks noChangeArrowheads="1"/>
          </p:cNvSpPr>
          <p:nvPr/>
        </p:nvSpPr>
        <p:spPr bwMode="auto">
          <a:xfrm>
            <a:off x="6084889" y="63500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09" name="Rectangle 77"/>
          <p:cNvSpPr>
            <a:spLocks noChangeArrowheads="1"/>
          </p:cNvSpPr>
          <p:nvPr/>
        </p:nvSpPr>
        <p:spPr bwMode="auto">
          <a:xfrm>
            <a:off x="6513514" y="63500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10" name="Rectangle 78"/>
          <p:cNvSpPr>
            <a:spLocks noChangeArrowheads="1"/>
          </p:cNvSpPr>
          <p:nvPr/>
        </p:nvSpPr>
        <p:spPr bwMode="auto">
          <a:xfrm>
            <a:off x="6894514" y="63309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11" name="Rectangle 79"/>
          <p:cNvSpPr>
            <a:spLocks noChangeArrowheads="1"/>
          </p:cNvSpPr>
          <p:nvPr/>
        </p:nvSpPr>
        <p:spPr bwMode="auto">
          <a:xfrm>
            <a:off x="7304089" y="634047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12" name="Rectangle 80"/>
          <p:cNvSpPr>
            <a:spLocks noChangeArrowheads="1"/>
          </p:cNvSpPr>
          <p:nvPr/>
        </p:nvSpPr>
        <p:spPr bwMode="auto">
          <a:xfrm>
            <a:off x="7646989" y="59483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25</a:t>
            </a:r>
            <a:endParaRPr lang="en-US" altLang="es-MX"/>
          </a:p>
        </p:txBody>
      </p:sp>
      <p:sp>
        <p:nvSpPr>
          <p:cNvPr id="18513" name="Rectangle 81"/>
          <p:cNvSpPr>
            <a:spLocks noChangeArrowheads="1"/>
          </p:cNvSpPr>
          <p:nvPr/>
        </p:nvSpPr>
        <p:spPr bwMode="auto">
          <a:xfrm>
            <a:off x="8050214" y="594836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56</a:t>
            </a:r>
            <a:endParaRPr lang="en-US" altLang="es-MX"/>
          </a:p>
        </p:txBody>
      </p:sp>
      <p:sp>
        <p:nvSpPr>
          <p:cNvPr id="18514" name="Rectangle 82"/>
          <p:cNvSpPr>
            <a:spLocks noChangeArrowheads="1"/>
          </p:cNvSpPr>
          <p:nvPr/>
        </p:nvSpPr>
        <p:spPr bwMode="auto">
          <a:xfrm>
            <a:off x="8459789" y="594360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8515" name="Rectangle 83"/>
          <p:cNvSpPr>
            <a:spLocks noChangeArrowheads="1"/>
          </p:cNvSpPr>
          <p:nvPr/>
        </p:nvSpPr>
        <p:spPr bwMode="auto">
          <a:xfrm>
            <a:off x="8863014" y="594360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8516" name="Rectangle 84"/>
          <p:cNvSpPr>
            <a:spLocks noChangeArrowheads="1"/>
          </p:cNvSpPr>
          <p:nvPr/>
        </p:nvSpPr>
        <p:spPr bwMode="auto">
          <a:xfrm>
            <a:off x="7594600" y="63103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17" name="Rectangle 85"/>
          <p:cNvSpPr>
            <a:spLocks noChangeArrowheads="1"/>
          </p:cNvSpPr>
          <p:nvPr/>
        </p:nvSpPr>
        <p:spPr bwMode="auto">
          <a:xfrm>
            <a:off x="7975600" y="63055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18" name="Rectangle 86"/>
          <p:cNvSpPr>
            <a:spLocks noChangeArrowheads="1"/>
          </p:cNvSpPr>
          <p:nvPr/>
        </p:nvSpPr>
        <p:spPr bwMode="auto">
          <a:xfrm>
            <a:off x="8404225" y="630555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19" name="Rectangle 87"/>
          <p:cNvSpPr>
            <a:spLocks noChangeArrowheads="1"/>
          </p:cNvSpPr>
          <p:nvPr/>
        </p:nvSpPr>
        <p:spPr bwMode="auto">
          <a:xfrm>
            <a:off x="8785225" y="63150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20" name="Rectangle 88"/>
          <p:cNvSpPr>
            <a:spLocks noChangeArrowheads="1"/>
          </p:cNvSpPr>
          <p:nvPr/>
        </p:nvSpPr>
        <p:spPr bwMode="auto">
          <a:xfrm>
            <a:off x="9194800" y="63103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21" name="Line 89"/>
          <p:cNvSpPr>
            <a:spLocks noChangeShapeType="1"/>
          </p:cNvSpPr>
          <p:nvPr/>
        </p:nvSpPr>
        <p:spPr bwMode="auto">
          <a:xfrm flipH="1">
            <a:off x="6245225" y="4929189"/>
            <a:ext cx="5540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522" name="Line 90"/>
          <p:cNvSpPr>
            <a:spLocks noChangeShapeType="1"/>
          </p:cNvSpPr>
          <p:nvPr/>
        </p:nvSpPr>
        <p:spPr bwMode="auto">
          <a:xfrm flipH="1">
            <a:off x="7159625" y="4929188"/>
            <a:ext cx="0" cy="106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523" name="Line 91"/>
          <p:cNvSpPr>
            <a:spLocks noChangeShapeType="1"/>
          </p:cNvSpPr>
          <p:nvPr/>
        </p:nvSpPr>
        <p:spPr bwMode="auto">
          <a:xfrm>
            <a:off x="7608889" y="4929189"/>
            <a:ext cx="269875" cy="1017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524" name="Rectangle 92"/>
          <p:cNvSpPr>
            <a:spLocks noChangeArrowheads="1"/>
          </p:cNvSpPr>
          <p:nvPr/>
        </p:nvSpPr>
        <p:spPr bwMode="auto">
          <a:xfrm>
            <a:off x="8566150" y="53197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18525" name="Rectangle 93"/>
          <p:cNvSpPr>
            <a:spLocks noChangeArrowheads="1"/>
          </p:cNvSpPr>
          <p:nvPr/>
        </p:nvSpPr>
        <p:spPr bwMode="auto">
          <a:xfrm>
            <a:off x="8969376" y="531971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18526" name="Rectangle 94"/>
          <p:cNvSpPr>
            <a:spLocks noChangeArrowheads="1"/>
          </p:cNvSpPr>
          <p:nvPr/>
        </p:nvSpPr>
        <p:spPr bwMode="auto">
          <a:xfrm>
            <a:off x="9378950" y="531495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18527" name="Rectangle 95"/>
          <p:cNvSpPr>
            <a:spLocks noChangeArrowheads="1"/>
          </p:cNvSpPr>
          <p:nvPr/>
        </p:nvSpPr>
        <p:spPr bwMode="auto">
          <a:xfrm>
            <a:off x="9782175" y="5314951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18528" name="Rectangle 96"/>
          <p:cNvSpPr>
            <a:spLocks noChangeArrowheads="1"/>
          </p:cNvSpPr>
          <p:nvPr/>
        </p:nvSpPr>
        <p:spPr bwMode="auto">
          <a:xfrm>
            <a:off x="8513764" y="56816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29" name="Rectangle 97"/>
          <p:cNvSpPr>
            <a:spLocks noChangeArrowheads="1"/>
          </p:cNvSpPr>
          <p:nvPr/>
        </p:nvSpPr>
        <p:spPr bwMode="auto">
          <a:xfrm>
            <a:off x="8894764" y="56769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30" name="Rectangle 98"/>
          <p:cNvSpPr>
            <a:spLocks noChangeArrowheads="1"/>
          </p:cNvSpPr>
          <p:nvPr/>
        </p:nvSpPr>
        <p:spPr bwMode="auto">
          <a:xfrm>
            <a:off x="9323389" y="56769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31" name="Rectangle 99"/>
          <p:cNvSpPr>
            <a:spLocks noChangeArrowheads="1"/>
          </p:cNvSpPr>
          <p:nvPr/>
        </p:nvSpPr>
        <p:spPr bwMode="auto">
          <a:xfrm>
            <a:off x="9704389" y="56864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32" name="Rectangle 100"/>
          <p:cNvSpPr>
            <a:spLocks noChangeArrowheads="1"/>
          </p:cNvSpPr>
          <p:nvPr/>
        </p:nvSpPr>
        <p:spPr bwMode="auto">
          <a:xfrm>
            <a:off x="10113964" y="568166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8533" name="Line 101"/>
          <p:cNvSpPr>
            <a:spLocks noChangeShapeType="1"/>
          </p:cNvSpPr>
          <p:nvPr/>
        </p:nvSpPr>
        <p:spPr bwMode="auto">
          <a:xfrm>
            <a:off x="7985125" y="4938714"/>
            <a:ext cx="76358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534" name="Line 102"/>
          <p:cNvSpPr>
            <a:spLocks noChangeShapeType="1"/>
          </p:cNvSpPr>
          <p:nvPr/>
        </p:nvSpPr>
        <p:spPr bwMode="auto">
          <a:xfrm flipV="1">
            <a:off x="2917826" y="2278063"/>
            <a:ext cx="7210425" cy="3194050"/>
          </a:xfrm>
          <a:prstGeom prst="line">
            <a:avLst/>
          </a:prstGeom>
          <a:noFill/>
          <a:ln w="952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535" name="AutoShape 103"/>
          <p:cNvSpPr>
            <a:spLocks noChangeArrowheads="1"/>
          </p:cNvSpPr>
          <p:nvPr/>
        </p:nvSpPr>
        <p:spPr bwMode="auto">
          <a:xfrm>
            <a:off x="1638300" y="4370389"/>
            <a:ext cx="2471738" cy="1379537"/>
          </a:xfrm>
          <a:prstGeom prst="wedgeRoundRectCallout">
            <a:avLst>
              <a:gd name="adj1" fmla="val -55009"/>
              <a:gd name="adj2" fmla="val 237574"/>
              <a:gd name="adj3" fmla="val 1666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 sz="1600" dirty="0">
                <a:solidFill>
                  <a:schemeClr val="bg1"/>
                </a:solidFill>
                <a:latin typeface="Tahoma" panose="020B0604030504040204" pitchFamily="34" charset="0"/>
              </a:rPr>
              <a:t>Cuando el nodo tiene más elementos que el mínimo, se da de baja al elemento y termina el proceso.</a:t>
            </a:r>
            <a:endParaRPr lang="en-US" altLang="es-MX" sz="16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02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altLang="es-MX" smtClean="0"/>
              <a:t>Ejemplo...</a:t>
            </a:r>
            <a:endParaRPr lang="en-US" altLang="es-MX" smtClean="0"/>
          </a:p>
        </p:txBody>
      </p:sp>
      <p:grpSp>
        <p:nvGrpSpPr>
          <p:cNvPr id="19459" name="Group 52"/>
          <p:cNvGrpSpPr>
            <a:grpSpLocks/>
          </p:cNvGrpSpPr>
          <p:nvPr/>
        </p:nvGrpSpPr>
        <p:grpSpPr bwMode="auto">
          <a:xfrm>
            <a:off x="2154238" y="1803400"/>
            <a:ext cx="4614862" cy="1912938"/>
            <a:chOff x="397" y="1136"/>
            <a:chExt cx="3209" cy="1243"/>
          </a:xfrm>
        </p:grpSpPr>
        <p:sp>
          <p:nvSpPr>
            <p:cNvPr id="19512" name="Rectangle 3"/>
            <p:cNvSpPr>
              <a:spLocks noChangeArrowheads="1"/>
            </p:cNvSpPr>
            <p:nvPr/>
          </p:nvSpPr>
          <p:spPr bwMode="auto">
            <a:xfrm>
              <a:off x="1419" y="1139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19513" name="Rectangle 4"/>
            <p:cNvSpPr>
              <a:spLocks noChangeArrowheads="1"/>
            </p:cNvSpPr>
            <p:nvPr/>
          </p:nvSpPr>
          <p:spPr bwMode="auto">
            <a:xfrm>
              <a:off x="1673" y="1139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19514" name="Rectangle 5"/>
            <p:cNvSpPr>
              <a:spLocks noChangeArrowheads="1"/>
            </p:cNvSpPr>
            <p:nvPr/>
          </p:nvSpPr>
          <p:spPr bwMode="auto">
            <a:xfrm>
              <a:off x="1931" y="113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65</a:t>
              </a:r>
              <a:endParaRPr lang="en-US" altLang="es-MX"/>
            </a:p>
          </p:txBody>
        </p:sp>
        <p:sp>
          <p:nvSpPr>
            <p:cNvPr id="19515" name="Rectangle 6"/>
            <p:cNvSpPr>
              <a:spLocks noChangeArrowheads="1"/>
            </p:cNvSpPr>
            <p:nvPr/>
          </p:nvSpPr>
          <p:spPr bwMode="auto">
            <a:xfrm>
              <a:off x="2185" y="113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19516" name="Rectangle 7"/>
            <p:cNvSpPr>
              <a:spLocks noChangeArrowheads="1"/>
            </p:cNvSpPr>
            <p:nvPr/>
          </p:nvSpPr>
          <p:spPr bwMode="auto">
            <a:xfrm>
              <a:off x="1386" y="136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17" name="Rectangle 8"/>
            <p:cNvSpPr>
              <a:spLocks noChangeArrowheads="1"/>
            </p:cNvSpPr>
            <p:nvPr/>
          </p:nvSpPr>
          <p:spPr bwMode="auto">
            <a:xfrm>
              <a:off x="1626" y="136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18" name="Rectangle 9"/>
            <p:cNvSpPr>
              <a:spLocks noChangeArrowheads="1"/>
            </p:cNvSpPr>
            <p:nvPr/>
          </p:nvSpPr>
          <p:spPr bwMode="auto">
            <a:xfrm>
              <a:off x="1896" y="136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19" name="Rectangle 10"/>
            <p:cNvSpPr>
              <a:spLocks noChangeArrowheads="1"/>
            </p:cNvSpPr>
            <p:nvPr/>
          </p:nvSpPr>
          <p:spPr bwMode="auto">
            <a:xfrm>
              <a:off x="2136" y="137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20" name="Rectangle 11"/>
            <p:cNvSpPr>
              <a:spLocks noChangeArrowheads="1"/>
            </p:cNvSpPr>
            <p:nvPr/>
          </p:nvSpPr>
          <p:spPr bwMode="auto">
            <a:xfrm>
              <a:off x="2394" y="136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21" name="Rectangle 12"/>
            <p:cNvSpPr>
              <a:spLocks noChangeArrowheads="1"/>
            </p:cNvSpPr>
            <p:nvPr/>
          </p:nvSpPr>
          <p:spPr bwMode="auto">
            <a:xfrm>
              <a:off x="430" y="163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4</a:t>
              </a:r>
              <a:endParaRPr lang="en-US" altLang="es-MX"/>
            </a:p>
          </p:txBody>
        </p:sp>
        <p:sp>
          <p:nvSpPr>
            <p:cNvPr id="19522" name="Rectangle 13"/>
            <p:cNvSpPr>
              <a:spLocks noChangeArrowheads="1"/>
            </p:cNvSpPr>
            <p:nvPr/>
          </p:nvSpPr>
          <p:spPr bwMode="auto">
            <a:xfrm>
              <a:off x="684" y="163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19523" name="Rectangle 14"/>
            <p:cNvSpPr>
              <a:spLocks noChangeArrowheads="1"/>
            </p:cNvSpPr>
            <p:nvPr/>
          </p:nvSpPr>
          <p:spPr bwMode="auto">
            <a:xfrm>
              <a:off x="942" y="162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 </a:t>
              </a:r>
              <a:endParaRPr lang="en-US" altLang="es-MX"/>
            </a:p>
          </p:txBody>
        </p:sp>
        <p:sp>
          <p:nvSpPr>
            <p:cNvPr id="19524" name="Rectangle 15"/>
            <p:cNvSpPr>
              <a:spLocks noChangeArrowheads="1"/>
            </p:cNvSpPr>
            <p:nvPr/>
          </p:nvSpPr>
          <p:spPr bwMode="auto">
            <a:xfrm>
              <a:off x="1196" y="162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9525" name="Rectangle 16"/>
            <p:cNvSpPr>
              <a:spLocks noChangeArrowheads="1"/>
            </p:cNvSpPr>
            <p:nvPr/>
          </p:nvSpPr>
          <p:spPr bwMode="auto">
            <a:xfrm>
              <a:off x="397" y="185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26" name="Rectangle 17"/>
            <p:cNvSpPr>
              <a:spLocks noChangeArrowheads="1"/>
            </p:cNvSpPr>
            <p:nvPr/>
          </p:nvSpPr>
          <p:spPr bwMode="auto">
            <a:xfrm>
              <a:off x="637" y="185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27" name="Rectangle 18"/>
            <p:cNvSpPr>
              <a:spLocks noChangeArrowheads="1"/>
            </p:cNvSpPr>
            <p:nvPr/>
          </p:nvSpPr>
          <p:spPr bwMode="auto">
            <a:xfrm>
              <a:off x="907" y="185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28" name="Rectangle 19"/>
            <p:cNvSpPr>
              <a:spLocks noChangeArrowheads="1"/>
            </p:cNvSpPr>
            <p:nvPr/>
          </p:nvSpPr>
          <p:spPr bwMode="auto">
            <a:xfrm>
              <a:off x="1147" y="186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29" name="Rectangle 20"/>
            <p:cNvSpPr>
              <a:spLocks noChangeArrowheads="1"/>
            </p:cNvSpPr>
            <p:nvPr/>
          </p:nvSpPr>
          <p:spPr bwMode="auto">
            <a:xfrm>
              <a:off x="1405" y="185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30" name="Rectangle 21"/>
            <p:cNvSpPr>
              <a:spLocks noChangeArrowheads="1"/>
            </p:cNvSpPr>
            <p:nvPr/>
          </p:nvSpPr>
          <p:spPr bwMode="auto">
            <a:xfrm>
              <a:off x="776" y="206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12</a:t>
              </a:r>
              <a:endParaRPr lang="en-US" altLang="es-MX"/>
            </a:p>
          </p:txBody>
        </p:sp>
        <p:sp>
          <p:nvSpPr>
            <p:cNvPr id="19531" name="Rectangle 22"/>
            <p:cNvSpPr>
              <a:spLocks noChangeArrowheads="1"/>
            </p:cNvSpPr>
            <p:nvPr/>
          </p:nvSpPr>
          <p:spPr bwMode="auto">
            <a:xfrm>
              <a:off x="1030" y="2066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18</a:t>
              </a:r>
              <a:endParaRPr lang="en-US" altLang="es-MX"/>
            </a:p>
          </p:txBody>
        </p:sp>
        <p:sp>
          <p:nvSpPr>
            <p:cNvPr id="19532" name="Rectangle 23"/>
            <p:cNvSpPr>
              <a:spLocks noChangeArrowheads="1"/>
            </p:cNvSpPr>
            <p:nvPr/>
          </p:nvSpPr>
          <p:spPr bwMode="auto">
            <a:xfrm>
              <a:off x="1288" y="206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9533" name="Rectangle 24"/>
            <p:cNvSpPr>
              <a:spLocks noChangeArrowheads="1"/>
            </p:cNvSpPr>
            <p:nvPr/>
          </p:nvSpPr>
          <p:spPr bwMode="auto">
            <a:xfrm>
              <a:off x="1542" y="206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9534" name="Rectangle 25"/>
            <p:cNvSpPr>
              <a:spLocks noChangeArrowheads="1"/>
            </p:cNvSpPr>
            <p:nvPr/>
          </p:nvSpPr>
          <p:spPr bwMode="auto">
            <a:xfrm>
              <a:off x="743" y="23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35" name="Rectangle 26"/>
            <p:cNvSpPr>
              <a:spLocks noChangeArrowheads="1"/>
            </p:cNvSpPr>
            <p:nvPr/>
          </p:nvSpPr>
          <p:spPr bwMode="auto">
            <a:xfrm>
              <a:off x="983" y="23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36" name="Rectangle 27"/>
            <p:cNvSpPr>
              <a:spLocks noChangeArrowheads="1"/>
            </p:cNvSpPr>
            <p:nvPr/>
          </p:nvSpPr>
          <p:spPr bwMode="auto">
            <a:xfrm>
              <a:off x="1253" y="23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37" name="Rectangle 28"/>
            <p:cNvSpPr>
              <a:spLocks noChangeArrowheads="1"/>
            </p:cNvSpPr>
            <p:nvPr/>
          </p:nvSpPr>
          <p:spPr bwMode="auto">
            <a:xfrm>
              <a:off x="1493" y="228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38" name="Rectangle 29"/>
            <p:cNvSpPr>
              <a:spLocks noChangeArrowheads="1"/>
            </p:cNvSpPr>
            <p:nvPr/>
          </p:nvSpPr>
          <p:spPr bwMode="auto">
            <a:xfrm>
              <a:off x="1751" y="229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39" name="Rectangle 30"/>
            <p:cNvSpPr>
              <a:spLocks noChangeArrowheads="1"/>
            </p:cNvSpPr>
            <p:nvPr/>
          </p:nvSpPr>
          <p:spPr bwMode="auto">
            <a:xfrm>
              <a:off x="1967" y="204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19540" name="Rectangle 31"/>
            <p:cNvSpPr>
              <a:spLocks noChangeArrowheads="1"/>
            </p:cNvSpPr>
            <p:nvPr/>
          </p:nvSpPr>
          <p:spPr bwMode="auto">
            <a:xfrm>
              <a:off x="2221" y="2047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56</a:t>
              </a:r>
              <a:endParaRPr lang="en-US" altLang="es-MX"/>
            </a:p>
          </p:txBody>
        </p:sp>
        <p:sp>
          <p:nvSpPr>
            <p:cNvPr id="19541" name="Rectangle 32"/>
            <p:cNvSpPr>
              <a:spLocks noChangeArrowheads="1"/>
            </p:cNvSpPr>
            <p:nvPr/>
          </p:nvSpPr>
          <p:spPr bwMode="auto">
            <a:xfrm>
              <a:off x="2479" y="2044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19542" name="Rectangle 33"/>
            <p:cNvSpPr>
              <a:spLocks noChangeArrowheads="1"/>
            </p:cNvSpPr>
            <p:nvPr/>
          </p:nvSpPr>
          <p:spPr bwMode="auto">
            <a:xfrm>
              <a:off x="2733" y="2044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19543" name="Rectangle 34"/>
            <p:cNvSpPr>
              <a:spLocks noChangeArrowheads="1"/>
            </p:cNvSpPr>
            <p:nvPr/>
          </p:nvSpPr>
          <p:spPr bwMode="auto">
            <a:xfrm>
              <a:off x="1934" y="227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44" name="Rectangle 35"/>
            <p:cNvSpPr>
              <a:spLocks noChangeArrowheads="1"/>
            </p:cNvSpPr>
            <p:nvPr/>
          </p:nvSpPr>
          <p:spPr bwMode="auto">
            <a:xfrm>
              <a:off x="2174" y="2272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45" name="Rectangle 36"/>
            <p:cNvSpPr>
              <a:spLocks noChangeArrowheads="1"/>
            </p:cNvSpPr>
            <p:nvPr/>
          </p:nvSpPr>
          <p:spPr bwMode="auto">
            <a:xfrm>
              <a:off x="2444" y="2272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46" name="Rectangle 37"/>
            <p:cNvSpPr>
              <a:spLocks noChangeArrowheads="1"/>
            </p:cNvSpPr>
            <p:nvPr/>
          </p:nvSpPr>
          <p:spPr bwMode="auto">
            <a:xfrm>
              <a:off x="2684" y="227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47" name="Rectangle 38"/>
            <p:cNvSpPr>
              <a:spLocks noChangeArrowheads="1"/>
            </p:cNvSpPr>
            <p:nvPr/>
          </p:nvSpPr>
          <p:spPr bwMode="auto">
            <a:xfrm>
              <a:off x="2942" y="227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48" name="Line 39"/>
            <p:cNvSpPr>
              <a:spLocks noChangeShapeType="1"/>
            </p:cNvSpPr>
            <p:nvPr/>
          </p:nvSpPr>
          <p:spPr bwMode="auto">
            <a:xfrm flipH="1">
              <a:off x="1084" y="1405"/>
              <a:ext cx="349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19549" name="Line 40"/>
            <p:cNvSpPr>
              <a:spLocks noChangeShapeType="1"/>
            </p:cNvSpPr>
            <p:nvPr/>
          </p:nvSpPr>
          <p:spPr bwMode="auto">
            <a:xfrm flipH="1">
              <a:off x="1660" y="1405"/>
              <a:ext cx="0" cy="6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19550" name="Line 41"/>
            <p:cNvSpPr>
              <a:spLocks noChangeShapeType="1"/>
            </p:cNvSpPr>
            <p:nvPr/>
          </p:nvSpPr>
          <p:spPr bwMode="auto">
            <a:xfrm>
              <a:off x="1943" y="1405"/>
              <a:ext cx="170" cy="6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19551" name="Rectangle 42"/>
            <p:cNvSpPr>
              <a:spLocks noChangeArrowheads="1"/>
            </p:cNvSpPr>
            <p:nvPr/>
          </p:nvSpPr>
          <p:spPr bwMode="auto">
            <a:xfrm>
              <a:off x="2546" y="1651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70</a:t>
              </a:r>
              <a:endParaRPr lang="en-US" altLang="es-MX"/>
            </a:p>
          </p:txBody>
        </p:sp>
        <p:sp>
          <p:nvSpPr>
            <p:cNvPr id="19552" name="Rectangle 43"/>
            <p:cNvSpPr>
              <a:spLocks noChangeArrowheads="1"/>
            </p:cNvSpPr>
            <p:nvPr/>
          </p:nvSpPr>
          <p:spPr bwMode="auto">
            <a:xfrm>
              <a:off x="2800" y="1651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75</a:t>
              </a:r>
              <a:endParaRPr lang="en-US" altLang="es-MX"/>
            </a:p>
          </p:txBody>
        </p:sp>
        <p:sp>
          <p:nvSpPr>
            <p:cNvPr id="19553" name="Rectangle 44"/>
            <p:cNvSpPr>
              <a:spLocks noChangeArrowheads="1"/>
            </p:cNvSpPr>
            <p:nvPr/>
          </p:nvSpPr>
          <p:spPr bwMode="auto">
            <a:xfrm>
              <a:off x="3058" y="1648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80</a:t>
              </a:r>
              <a:endParaRPr lang="en-US" altLang="es-MX"/>
            </a:p>
          </p:txBody>
        </p:sp>
        <p:sp>
          <p:nvSpPr>
            <p:cNvPr id="19554" name="Rectangle 45"/>
            <p:cNvSpPr>
              <a:spLocks noChangeArrowheads="1"/>
            </p:cNvSpPr>
            <p:nvPr/>
          </p:nvSpPr>
          <p:spPr bwMode="auto">
            <a:xfrm>
              <a:off x="3312" y="1648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85</a:t>
              </a:r>
              <a:endParaRPr lang="en-US" altLang="es-MX"/>
            </a:p>
          </p:txBody>
        </p:sp>
        <p:sp>
          <p:nvSpPr>
            <p:cNvPr id="19555" name="Rectangle 46"/>
            <p:cNvSpPr>
              <a:spLocks noChangeArrowheads="1"/>
            </p:cNvSpPr>
            <p:nvPr/>
          </p:nvSpPr>
          <p:spPr bwMode="auto">
            <a:xfrm>
              <a:off x="2513" y="1879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56" name="Rectangle 47"/>
            <p:cNvSpPr>
              <a:spLocks noChangeArrowheads="1"/>
            </p:cNvSpPr>
            <p:nvPr/>
          </p:nvSpPr>
          <p:spPr bwMode="auto">
            <a:xfrm>
              <a:off x="2753" y="187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57" name="Rectangle 48"/>
            <p:cNvSpPr>
              <a:spLocks noChangeArrowheads="1"/>
            </p:cNvSpPr>
            <p:nvPr/>
          </p:nvSpPr>
          <p:spPr bwMode="auto">
            <a:xfrm>
              <a:off x="3023" y="187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58" name="Rectangle 49"/>
            <p:cNvSpPr>
              <a:spLocks noChangeArrowheads="1"/>
            </p:cNvSpPr>
            <p:nvPr/>
          </p:nvSpPr>
          <p:spPr bwMode="auto">
            <a:xfrm>
              <a:off x="3263" y="1882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59" name="Rectangle 50"/>
            <p:cNvSpPr>
              <a:spLocks noChangeArrowheads="1"/>
            </p:cNvSpPr>
            <p:nvPr/>
          </p:nvSpPr>
          <p:spPr bwMode="auto">
            <a:xfrm>
              <a:off x="3521" y="1879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9560" name="Line 51"/>
            <p:cNvSpPr>
              <a:spLocks noChangeShapeType="1"/>
            </p:cNvSpPr>
            <p:nvPr/>
          </p:nvSpPr>
          <p:spPr bwMode="auto">
            <a:xfrm>
              <a:off x="2180" y="1411"/>
              <a:ext cx="481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</p:grpSp>
      <p:sp>
        <p:nvSpPr>
          <p:cNvPr id="19460" name="Rectangle 54"/>
          <p:cNvSpPr>
            <a:spLocks noChangeArrowheads="1"/>
          </p:cNvSpPr>
          <p:nvPr/>
        </p:nvSpPr>
        <p:spPr bwMode="auto">
          <a:xfrm>
            <a:off x="7269164" y="4538663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19461" name="Rectangle 55"/>
          <p:cNvSpPr>
            <a:spLocks noChangeArrowheads="1"/>
          </p:cNvSpPr>
          <p:nvPr/>
        </p:nvSpPr>
        <p:spPr bwMode="auto">
          <a:xfrm>
            <a:off x="7634289" y="4538663"/>
            <a:ext cx="371475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19462" name="Rectangle 56"/>
          <p:cNvSpPr>
            <a:spLocks noChangeArrowheads="1"/>
          </p:cNvSpPr>
          <p:nvPr/>
        </p:nvSpPr>
        <p:spPr bwMode="auto">
          <a:xfrm>
            <a:off x="8005763" y="4533900"/>
            <a:ext cx="368300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 dirty="0"/>
              <a:t>70</a:t>
            </a:r>
            <a:endParaRPr lang="en-US" altLang="es-MX" dirty="0"/>
          </a:p>
        </p:txBody>
      </p:sp>
      <p:sp>
        <p:nvSpPr>
          <p:cNvPr id="19463" name="Rectangle 57"/>
          <p:cNvSpPr>
            <a:spLocks noChangeArrowheads="1"/>
          </p:cNvSpPr>
          <p:nvPr/>
        </p:nvSpPr>
        <p:spPr bwMode="auto">
          <a:xfrm>
            <a:off x="8370889" y="4533900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9464" name="Rectangle 58"/>
          <p:cNvSpPr>
            <a:spLocks noChangeArrowheads="1"/>
          </p:cNvSpPr>
          <p:nvPr/>
        </p:nvSpPr>
        <p:spPr bwMode="auto">
          <a:xfrm>
            <a:off x="7221539" y="4889501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65" name="Rectangle 59"/>
          <p:cNvSpPr>
            <a:spLocks noChangeArrowheads="1"/>
          </p:cNvSpPr>
          <p:nvPr/>
        </p:nvSpPr>
        <p:spPr bwMode="auto">
          <a:xfrm>
            <a:off x="7566025" y="4884739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66" name="Rectangle 60"/>
          <p:cNvSpPr>
            <a:spLocks noChangeArrowheads="1"/>
          </p:cNvSpPr>
          <p:nvPr/>
        </p:nvSpPr>
        <p:spPr bwMode="auto">
          <a:xfrm>
            <a:off x="7954964" y="4884739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67" name="Rectangle 61"/>
          <p:cNvSpPr>
            <a:spLocks noChangeArrowheads="1"/>
          </p:cNvSpPr>
          <p:nvPr/>
        </p:nvSpPr>
        <p:spPr bwMode="auto">
          <a:xfrm>
            <a:off x="8299450" y="4894264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68" name="Rectangle 62"/>
          <p:cNvSpPr>
            <a:spLocks noChangeArrowheads="1"/>
          </p:cNvSpPr>
          <p:nvPr/>
        </p:nvSpPr>
        <p:spPr bwMode="auto">
          <a:xfrm>
            <a:off x="8670925" y="4889501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69" name="Rectangle 63"/>
          <p:cNvSpPr>
            <a:spLocks noChangeArrowheads="1"/>
          </p:cNvSpPr>
          <p:nvPr/>
        </p:nvSpPr>
        <p:spPr bwMode="auto">
          <a:xfrm>
            <a:off x="5846764" y="5294313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19470" name="Rectangle 64"/>
          <p:cNvSpPr>
            <a:spLocks noChangeArrowheads="1"/>
          </p:cNvSpPr>
          <p:nvPr/>
        </p:nvSpPr>
        <p:spPr bwMode="auto">
          <a:xfrm>
            <a:off x="6211889" y="5294313"/>
            <a:ext cx="371475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</a:t>
            </a:r>
            <a:endParaRPr lang="en-US" altLang="es-MX"/>
          </a:p>
        </p:txBody>
      </p:sp>
      <p:sp>
        <p:nvSpPr>
          <p:cNvPr id="19471" name="Rectangle 65"/>
          <p:cNvSpPr>
            <a:spLocks noChangeArrowheads="1"/>
          </p:cNvSpPr>
          <p:nvPr/>
        </p:nvSpPr>
        <p:spPr bwMode="auto">
          <a:xfrm>
            <a:off x="6583364" y="5289550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 </a:t>
            </a:r>
            <a:endParaRPr lang="en-US" altLang="es-MX"/>
          </a:p>
        </p:txBody>
      </p:sp>
      <p:sp>
        <p:nvSpPr>
          <p:cNvPr id="19472" name="Rectangle 66"/>
          <p:cNvSpPr>
            <a:spLocks noChangeArrowheads="1"/>
          </p:cNvSpPr>
          <p:nvPr/>
        </p:nvSpPr>
        <p:spPr bwMode="auto">
          <a:xfrm>
            <a:off x="6948489" y="5289550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9473" name="Rectangle 67"/>
          <p:cNvSpPr>
            <a:spLocks noChangeArrowheads="1"/>
          </p:cNvSpPr>
          <p:nvPr/>
        </p:nvSpPr>
        <p:spPr bwMode="auto">
          <a:xfrm>
            <a:off x="5799139" y="5645151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74" name="Rectangle 68"/>
          <p:cNvSpPr>
            <a:spLocks noChangeArrowheads="1"/>
          </p:cNvSpPr>
          <p:nvPr/>
        </p:nvSpPr>
        <p:spPr bwMode="auto">
          <a:xfrm>
            <a:off x="6143625" y="5640389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75" name="Rectangle 69"/>
          <p:cNvSpPr>
            <a:spLocks noChangeArrowheads="1"/>
          </p:cNvSpPr>
          <p:nvPr/>
        </p:nvSpPr>
        <p:spPr bwMode="auto">
          <a:xfrm>
            <a:off x="6532564" y="5640389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76" name="Rectangle 70"/>
          <p:cNvSpPr>
            <a:spLocks noChangeArrowheads="1"/>
          </p:cNvSpPr>
          <p:nvPr/>
        </p:nvSpPr>
        <p:spPr bwMode="auto">
          <a:xfrm>
            <a:off x="6877050" y="5649914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77" name="Rectangle 71"/>
          <p:cNvSpPr>
            <a:spLocks noChangeArrowheads="1"/>
          </p:cNvSpPr>
          <p:nvPr/>
        </p:nvSpPr>
        <p:spPr bwMode="auto">
          <a:xfrm>
            <a:off x="7248525" y="5645151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78" name="Rectangle 72"/>
          <p:cNvSpPr>
            <a:spLocks noChangeArrowheads="1"/>
          </p:cNvSpPr>
          <p:nvPr/>
        </p:nvSpPr>
        <p:spPr bwMode="auto">
          <a:xfrm>
            <a:off x="6343650" y="5965825"/>
            <a:ext cx="369888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9479" name="Rectangle 73"/>
          <p:cNvSpPr>
            <a:spLocks noChangeArrowheads="1"/>
          </p:cNvSpPr>
          <p:nvPr/>
        </p:nvSpPr>
        <p:spPr bwMode="auto">
          <a:xfrm>
            <a:off x="6708776" y="5965825"/>
            <a:ext cx="371475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9480" name="Rectangle 74"/>
          <p:cNvSpPr>
            <a:spLocks noChangeArrowheads="1"/>
          </p:cNvSpPr>
          <p:nvPr/>
        </p:nvSpPr>
        <p:spPr bwMode="auto">
          <a:xfrm>
            <a:off x="7080250" y="5961063"/>
            <a:ext cx="369888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9481" name="Rectangle 75"/>
          <p:cNvSpPr>
            <a:spLocks noChangeArrowheads="1"/>
          </p:cNvSpPr>
          <p:nvPr/>
        </p:nvSpPr>
        <p:spPr bwMode="auto">
          <a:xfrm>
            <a:off x="7445375" y="5961063"/>
            <a:ext cx="369888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9482" name="Rectangle 76"/>
          <p:cNvSpPr>
            <a:spLocks noChangeArrowheads="1"/>
          </p:cNvSpPr>
          <p:nvPr/>
        </p:nvSpPr>
        <p:spPr bwMode="auto">
          <a:xfrm>
            <a:off x="6296025" y="6329364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83" name="Rectangle 77"/>
          <p:cNvSpPr>
            <a:spLocks noChangeArrowheads="1"/>
          </p:cNvSpPr>
          <p:nvPr/>
        </p:nvSpPr>
        <p:spPr bwMode="auto">
          <a:xfrm>
            <a:off x="6642100" y="6324601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84" name="Rectangle 78"/>
          <p:cNvSpPr>
            <a:spLocks noChangeArrowheads="1"/>
          </p:cNvSpPr>
          <p:nvPr/>
        </p:nvSpPr>
        <p:spPr bwMode="auto">
          <a:xfrm>
            <a:off x="7029450" y="6324601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85" name="Rectangle 79"/>
          <p:cNvSpPr>
            <a:spLocks noChangeArrowheads="1"/>
          </p:cNvSpPr>
          <p:nvPr/>
        </p:nvSpPr>
        <p:spPr bwMode="auto">
          <a:xfrm>
            <a:off x="7375525" y="6307139"/>
            <a:ext cx="1222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86" name="Rectangle 80"/>
          <p:cNvSpPr>
            <a:spLocks noChangeArrowheads="1"/>
          </p:cNvSpPr>
          <p:nvPr/>
        </p:nvSpPr>
        <p:spPr bwMode="auto">
          <a:xfrm>
            <a:off x="7747000" y="6316664"/>
            <a:ext cx="1222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87" name="Rectangle 81"/>
          <p:cNvSpPr>
            <a:spLocks noChangeArrowheads="1"/>
          </p:cNvSpPr>
          <p:nvPr/>
        </p:nvSpPr>
        <p:spPr bwMode="auto">
          <a:xfrm>
            <a:off x="8056564" y="5935663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25</a:t>
            </a:r>
            <a:endParaRPr lang="en-US" altLang="es-MX"/>
          </a:p>
        </p:txBody>
      </p:sp>
      <p:sp>
        <p:nvSpPr>
          <p:cNvPr id="19488" name="Rectangle 82"/>
          <p:cNvSpPr>
            <a:spLocks noChangeArrowheads="1"/>
          </p:cNvSpPr>
          <p:nvPr/>
        </p:nvSpPr>
        <p:spPr bwMode="auto">
          <a:xfrm>
            <a:off x="8421689" y="5935663"/>
            <a:ext cx="371475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19489" name="Rectangle 83"/>
          <p:cNvSpPr>
            <a:spLocks noChangeArrowheads="1"/>
          </p:cNvSpPr>
          <p:nvPr/>
        </p:nvSpPr>
        <p:spPr bwMode="auto">
          <a:xfrm>
            <a:off x="8793164" y="5930900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9490" name="Rectangle 84"/>
          <p:cNvSpPr>
            <a:spLocks noChangeArrowheads="1"/>
          </p:cNvSpPr>
          <p:nvPr/>
        </p:nvSpPr>
        <p:spPr bwMode="auto">
          <a:xfrm>
            <a:off x="9158289" y="5930900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9491" name="Rectangle 85"/>
          <p:cNvSpPr>
            <a:spLocks noChangeArrowheads="1"/>
          </p:cNvSpPr>
          <p:nvPr/>
        </p:nvSpPr>
        <p:spPr bwMode="auto">
          <a:xfrm>
            <a:off x="8008939" y="6286501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92" name="Rectangle 86"/>
          <p:cNvSpPr>
            <a:spLocks noChangeArrowheads="1"/>
          </p:cNvSpPr>
          <p:nvPr/>
        </p:nvSpPr>
        <p:spPr bwMode="auto">
          <a:xfrm>
            <a:off x="8355014" y="6281739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93" name="Rectangle 87"/>
          <p:cNvSpPr>
            <a:spLocks noChangeArrowheads="1"/>
          </p:cNvSpPr>
          <p:nvPr/>
        </p:nvSpPr>
        <p:spPr bwMode="auto">
          <a:xfrm>
            <a:off x="8742364" y="6281739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94" name="Rectangle 88"/>
          <p:cNvSpPr>
            <a:spLocks noChangeArrowheads="1"/>
          </p:cNvSpPr>
          <p:nvPr/>
        </p:nvSpPr>
        <p:spPr bwMode="auto">
          <a:xfrm>
            <a:off x="9088439" y="6291264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95" name="Rectangle 89"/>
          <p:cNvSpPr>
            <a:spLocks noChangeArrowheads="1"/>
          </p:cNvSpPr>
          <p:nvPr/>
        </p:nvSpPr>
        <p:spPr bwMode="auto">
          <a:xfrm>
            <a:off x="9458325" y="6286501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496" name="Line 90"/>
          <p:cNvSpPr>
            <a:spLocks noChangeShapeType="1"/>
          </p:cNvSpPr>
          <p:nvPr/>
        </p:nvSpPr>
        <p:spPr bwMode="auto">
          <a:xfrm flipH="1">
            <a:off x="6786564" y="4948238"/>
            <a:ext cx="503237" cy="347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9497" name="Line 91"/>
          <p:cNvSpPr>
            <a:spLocks noChangeShapeType="1"/>
          </p:cNvSpPr>
          <p:nvPr/>
        </p:nvSpPr>
        <p:spPr bwMode="auto">
          <a:xfrm flipH="1">
            <a:off x="7615238" y="4948239"/>
            <a:ext cx="0" cy="1031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9498" name="Line 92"/>
          <p:cNvSpPr>
            <a:spLocks noChangeShapeType="1"/>
          </p:cNvSpPr>
          <p:nvPr/>
        </p:nvSpPr>
        <p:spPr bwMode="auto">
          <a:xfrm>
            <a:off x="8023226" y="4948239"/>
            <a:ext cx="244475" cy="985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9499" name="Rectangle 93"/>
          <p:cNvSpPr>
            <a:spLocks noChangeArrowheads="1"/>
          </p:cNvSpPr>
          <p:nvPr/>
        </p:nvSpPr>
        <p:spPr bwMode="auto">
          <a:xfrm>
            <a:off x="8890000" y="5326063"/>
            <a:ext cx="369888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19500" name="Rectangle 94"/>
          <p:cNvSpPr>
            <a:spLocks noChangeArrowheads="1"/>
          </p:cNvSpPr>
          <p:nvPr/>
        </p:nvSpPr>
        <p:spPr bwMode="auto">
          <a:xfrm>
            <a:off x="9255126" y="5326063"/>
            <a:ext cx="371475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19501" name="Rectangle 95"/>
          <p:cNvSpPr>
            <a:spLocks noChangeArrowheads="1"/>
          </p:cNvSpPr>
          <p:nvPr/>
        </p:nvSpPr>
        <p:spPr bwMode="auto">
          <a:xfrm>
            <a:off x="9626600" y="5321300"/>
            <a:ext cx="368300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19502" name="Rectangle 96"/>
          <p:cNvSpPr>
            <a:spLocks noChangeArrowheads="1"/>
          </p:cNvSpPr>
          <p:nvPr/>
        </p:nvSpPr>
        <p:spPr bwMode="auto">
          <a:xfrm>
            <a:off x="9991725" y="5321300"/>
            <a:ext cx="368300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19503" name="Rectangle 97"/>
          <p:cNvSpPr>
            <a:spLocks noChangeArrowheads="1"/>
          </p:cNvSpPr>
          <p:nvPr/>
        </p:nvSpPr>
        <p:spPr bwMode="auto">
          <a:xfrm>
            <a:off x="8842375" y="5676901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504" name="Rectangle 98"/>
          <p:cNvSpPr>
            <a:spLocks noChangeArrowheads="1"/>
          </p:cNvSpPr>
          <p:nvPr/>
        </p:nvSpPr>
        <p:spPr bwMode="auto">
          <a:xfrm>
            <a:off x="9186864" y="5672139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505" name="Rectangle 99"/>
          <p:cNvSpPr>
            <a:spLocks noChangeArrowheads="1"/>
          </p:cNvSpPr>
          <p:nvPr/>
        </p:nvSpPr>
        <p:spPr bwMode="auto">
          <a:xfrm>
            <a:off x="9575800" y="5672139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506" name="Rectangle 100"/>
          <p:cNvSpPr>
            <a:spLocks noChangeArrowheads="1"/>
          </p:cNvSpPr>
          <p:nvPr/>
        </p:nvSpPr>
        <p:spPr bwMode="auto">
          <a:xfrm>
            <a:off x="9920289" y="5681664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507" name="Rectangle 101"/>
          <p:cNvSpPr>
            <a:spLocks noChangeArrowheads="1"/>
          </p:cNvSpPr>
          <p:nvPr/>
        </p:nvSpPr>
        <p:spPr bwMode="auto">
          <a:xfrm>
            <a:off x="10291764" y="5676901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9508" name="Line 102"/>
          <p:cNvSpPr>
            <a:spLocks noChangeShapeType="1"/>
          </p:cNvSpPr>
          <p:nvPr/>
        </p:nvSpPr>
        <p:spPr bwMode="auto">
          <a:xfrm>
            <a:off x="8362950" y="4957763"/>
            <a:ext cx="692150" cy="347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9509" name="Text Box 103"/>
          <p:cNvSpPr txBox="1">
            <a:spLocks noChangeArrowheads="1"/>
          </p:cNvSpPr>
          <p:nvPr/>
        </p:nvSpPr>
        <p:spPr bwMode="auto">
          <a:xfrm>
            <a:off x="8280400" y="3255963"/>
            <a:ext cx="2033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es-MX">
                <a:solidFill>
                  <a:schemeClr val="accent2"/>
                </a:solidFill>
                <a:latin typeface="Arial" panose="020B0604020202020204" pitchFamily="34" charset="0"/>
              </a:rPr>
              <a:t>Eliminar el 56</a:t>
            </a:r>
            <a:endParaRPr lang="en-US" altLang="es-MX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9510" name="Line 104"/>
          <p:cNvSpPr>
            <a:spLocks noChangeShapeType="1"/>
          </p:cNvSpPr>
          <p:nvPr/>
        </p:nvSpPr>
        <p:spPr bwMode="auto">
          <a:xfrm flipV="1">
            <a:off x="2917826" y="2278063"/>
            <a:ext cx="7210425" cy="3194050"/>
          </a:xfrm>
          <a:prstGeom prst="line">
            <a:avLst/>
          </a:prstGeom>
          <a:noFill/>
          <a:ln w="952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9511" name="AutoShape 105"/>
          <p:cNvSpPr>
            <a:spLocks noChangeArrowheads="1"/>
          </p:cNvSpPr>
          <p:nvPr/>
        </p:nvSpPr>
        <p:spPr bwMode="auto">
          <a:xfrm>
            <a:off x="1749425" y="3824289"/>
            <a:ext cx="2114550" cy="1379537"/>
          </a:xfrm>
          <a:prstGeom prst="wedgeRoundRectCallout">
            <a:avLst>
              <a:gd name="adj1" fmla="val -55856"/>
              <a:gd name="adj2" fmla="val 237574"/>
              <a:gd name="adj3" fmla="val 1666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 sz="1600">
                <a:solidFill>
                  <a:schemeClr val="bg1"/>
                </a:solidFill>
                <a:latin typeface="Tahoma" panose="020B0604030504040204" pitchFamily="34" charset="0"/>
              </a:rPr>
              <a:t>Cuando el nodo tiene el mínimo se toma un elemento de los hermanos.</a:t>
            </a:r>
            <a:endParaRPr lang="en-US" altLang="es-MX" sz="160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3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altLang="es-MX" smtClean="0"/>
              <a:t>Ejemplo...</a:t>
            </a:r>
            <a:endParaRPr lang="en-US" altLang="es-MX" smtClean="0"/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2154238" y="1803400"/>
            <a:ext cx="4614862" cy="1912938"/>
            <a:chOff x="397" y="1136"/>
            <a:chExt cx="3209" cy="1243"/>
          </a:xfrm>
        </p:grpSpPr>
        <p:sp>
          <p:nvSpPr>
            <p:cNvPr id="20526" name="Rectangle 4"/>
            <p:cNvSpPr>
              <a:spLocks noChangeArrowheads="1"/>
            </p:cNvSpPr>
            <p:nvPr/>
          </p:nvSpPr>
          <p:spPr bwMode="auto">
            <a:xfrm>
              <a:off x="1419" y="1139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20527" name="Rectangle 5"/>
            <p:cNvSpPr>
              <a:spLocks noChangeArrowheads="1"/>
            </p:cNvSpPr>
            <p:nvPr/>
          </p:nvSpPr>
          <p:spPr bwMode="auto">
            <a:xfrm>
              <a:off x="1673" y="1139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20528" name="Rectangle 6"/>
            <p:cNvSpPr>
              <a:spLocks noChangeArrowheads="1"/>
            </p:cNvSpPr>
            <p:nvPr/>
          </p:nvSpPr>
          <p:spPr bwMode="auto">
            <a:xfrm>
              <a:off x="1931" y="113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65</a:t>
              </a:r>
              <a:endParaRPr lang="en-US" altLang="es-MX"/>
            </a:p>
          </p:txBody>
        </p:sp>
        <p:sp>
          <p:nvSpPr>
            <p:cNvPr id="20529" name="Rectangle 7"/>
            <p:cNvSpPr>
              <a:spLocks noChangeArrowheads="1"/>
            </p:cNvSpPr>
            <p:nvPr/>
          </p:nvSpPr>
          <p:spPr bwMode="auto">
            <a:xfrm>
              <a:off x="2185" y="113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0530" name="Rectangle 8"/>
            <p:cNvSpPr>
              <a:spLocks noChangeArrowheads="1"/>
            </p:cNvSpPr>
            <p:nvPr/>
          </p:nvSpPr>
          <p:spPr bwMode="auto">
            <a:xfrm>
              <a:off x="1386" y="136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31" name="Rectangle 9"/>
            <p:cNvSpPr>
              <a:spLocks noChangeArrowheads="1"/>
            </p:cNvSpPr>
            <p:nvPr/>
          </p:nvSpPr>
          <p:spPr bwMode="auto">
            <a:xfrm>
              <a:off x="1626" y="136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32" name="Rectangle 10"/>
            <p:cNvSpPr>
              <a:spLocks noChangeArrowheads="1"/>
            </p:cNvSpPr>
            <p:nvPr/>
          </p:nvSpPr>
          <p:spPr bwMode="auto">
            <a:xfrm>
              <a:off x="1896" y="136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33" name="Rectangle 11"/>
            <p:cNvSpPr>
              <a:spLocks noChangeArrowheads="1"/>
            </p:cNvSpPr>
            <p:nvPr/>
          </p:nvSpPr>
          <p:spPr bwMode="auto">
            <a:xfrm>
              <a:off x="2136" y="137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34" name="Rectangle 12"/>
            <p:cNvSpPr>
              <a:spLocks noChangeArrowheads="1"/>
            </p:cNvSpPr>
            <p:nvPr/>
          </p:nvSpPr>
          <p:spPr bwMode="auto">
            <a:xfrm>
              <a:off x="2394" y="136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35" name="Rectangle 13"/>
            <p:cNvSpPr>
              <a:spLocks noChangeArrowheads="1"/>
            </p:cNvSpPr>
            <p:nvPr/>
          </p:nvSpPr>
          <p:spPr bwMode="auto">
            <a:xfrm>
              <a:off x="430" y="163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4</a:t>
              </a:r>
              <a:endParaRPr lang="en-US" altLang="es-MX"/>
            </a:p>
          </p:txBody>
        </p:sp>
        <p:sp>
          <p:nvSpPr>
            <p:cNvPr id="20536" name="Rectangle 14"/>
            <p:cNvSpPr>
              <a:spLocks noChangeArrowheads="1"/>
            </p:cNvSpPr>
            <p:nvPr/>
          </p:nvSpPr>
          <p:spPr bwMode="auto">
            <a:xfrm>
              <a:off x="684" y="163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20537" name="Rectangle 15"/>
            <p:cNvSpPr>
              <a:spLocks noChangeArrowheads="1"/>
            </p:cNvSpPr>
            <p:nvPr/>
          </p:nvSpPr>
          <p:spPr bwMode="auto">
            <a:xfrm>
              <a:off x="942" y="162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 </a:t>
              </a:r>
              <a:endParaRPr lang="en-US" altLang="es-MX"/>
            </a:p>
          </p:txBody>
        </p:sp>
        <p:sp>
          <p:nvSpPr>
            <p:cNvPr id="20538" name="Rectangle 16"/>
            <p:cNvSpPr>
              <a:spLocks noChangeArrowheads="1"/>
            </p:cNvSpPr>
            <p:nvPr/>
          </p:nvSpPr>
          <p:spPr bwMode="auto">
            <a:xfrm>
              <a:off x="1196" y="162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0539" name="Rectangle 17"/>
            <p:cNvSpPr>
              <a:spLocks noChangeArrowheads="1"/>
            </p:cNvSpPr>
            <p:nvPr/>
          </p:nvSpPr>
          <p:spPr bwMode="auto">
            <a:xfrm>
              <a:off x="397" y="185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40" name="Rectangle 18"/>
            <p:cNvSpPr>
              <a:spLocks noChangeArrowheads="1"/>
            </p:cNvSpPr>
            <p:nvPr/>
          </p:nvSpPr>
          <p:spPr bwMode="auto">
            <a:xfrm>
              <a:off x="637" y="185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41" name="Rectangle 19"/>
            <p:cNvSpPr>
              <a:spLocks noChangeArrowheads="1"/>
            </p:cNvSpPr>
            <p:nvPr/>
          </p:nvSpPr>
          <p:spPr bwMode="auto">
            <a:xfrm>
              <a:off x="907" y="185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42" name="Rectangle 20"/>
            <p:cNvSpPr>
              <a:spLocks noChangeArrowheads="1"/>
            </p:cNvSpPr>
            <p:nvPr/>
          </p:nvSpPr>
          <p:spPr bwMode="auto">
            <a:xfrm>
              <a:off x="1147" y="186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43" name="Rectangle 21"/>
            <p:cNvSpPr>
              <a:spLocks noChangeArrowheads="1"/>
            </p:cNvSpPr>
            <p:nvPr/>
          </p:nvSpPr>
          <p:spPr bwMode="auto">
            <a:xfrm>
              <a:off x="1405" y="185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44" name="Rectangle 22"/>
            <p:cNvSpPr>
              <a:spLocks noChangeArrowheads="1"/>
            </p:cNvSpPr>
            <p:nvPr/>
          </p:nvSpPr>
          <p:spPr bwMode="auto">
            <a:xfrm>
              <a:off x="776" y="206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12</a:t>
              </a:r>
              <a:endParaRPr lang="en-US" altLang="es-MX"/>
            </a:p>
          </p:txBody>
        </p:sp>
        <p:sp>
          <p:nvSpPr>
            <p:cNvPr id="20545" name="Rectangle 23"/>
            <p:cNvSpPr>
              <a:spLocks noChangeArrowheads="1"/>
            </p:cNvSpPr>
            <p:nvPr/>
          </p:nvSpPr>
          <p:spPr bwMode="auto">
            <a:xfrm>
              <a:off x="1030" y="2066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18</a:t>
              </a:r>
              <a:endParaRPr lang="en-US" altLang="es-MX"/>
            </a:p>
          </p:txBody>
        </p:sp>
        <p:sp>
          <p:nvSpPr>
            <p:cNvPr id="20546" name="Rectangle 24"/>
            <p:cNvSpPr>
              <a:spLocks noChangeArrowheads="1"/>
            </p:cNvSpPr>
            <p:nvPr/>
          </p:nvSpPr>
          <p:spPr bwMode="auto">
            <a:xfrm>
              <a:off x="1288" y="206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0547" name="Rectangle 25"/>
            <p:cNvSpPr>
              <a:spLocks noChangeArrowheads="1"/>
            </p:cNvSpPr>
            <p:nvPr/>
          </p:nvSpPr>
          <p:spPr bwMode="auto">
            <a:xfrm>
              <a:off x="1542" y="206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0548" name="Rectangle 26"/>
            <p:cNvSpPr>
              <a:spLocks noChangeArrowheads="1"/>
            </p:cNvSpPr>
            <p:nvPr/>
          </p:nvSpPr>
          <p:spPr bwMode="auto">
            <a:xfrm>
              <a:off x="743" y="23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49" name="Rectangle 27"/>
            <p:cNvSpPr>
              <a:spLocks noChangeArrowheads="1"/>
            </p:cNvSpPr>
            <p:nvPr/>
          </p:nvSpPr>
          <p:spPr bwMode="auto">
            <a:xfrm>
              <a:off x="983" y="23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50" name="Rectangle 28"/>
            <p:cNvSpPr>
              <a:spLocks noChangeArrowheads="1"/>
            </p:cNvSpPr>
            <p:nvPr/>
          </p:nvSpPr>
          <p:spPr bwMode="auto">
            <a:xfrm>
              <a:off x="1253" y="23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51" name="Rectangle 29"/>
            <p:cNvSpPr>
              <a:spLocks noChangeArrowheads="1"/>
            </p:cNvSpPr>
            <p:nvPr/>
          </p:nvSpPr>
          <p:spPr bwMode="auto">
            <a:xfrm>
              <a:off x="1493" y="228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52" name="Rectangle 30"/>
            <p:cNvSpPr>
              <a:spLocks noChangeArrowheads="1"/>
            </p:cNvSpPr>
            <p:nvPr/>
          </p:nvSpPr>
          <p:spPr bwMode="auto">
            <a:xfrm>
              <a:off x="1751" y="229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53" name="Rectangle 31"/>
            <p:cNvSpPr>
              <a:spLocks noChangeArrowheads="1"/>
            </p:cNvSpPr>
            <p:nvPr/>
          </p:nvSpPr>
          <p:spPr bwMode="auto">
            <a:xfrm>
              <a:off x="1967" y="204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20554" name="Rectangle 32"/>
            <p:cNvSpPr>
              <a:spLocks noChangeArrowheads="1"/>
            </p:cNvSpPr>
            <p:nvPr/>
          </p:nvSpPr>
          <p:spPr bwMode="auto">
            <a:xfrm>
              <a:off x="2221" y="2047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56</a:t>
              </a:r>
              <a:endParaRPr lang="en-US" altLang="es-MX"/>
            </a:p>
          </p:txBody>
        </p:sp>
        <p:sp>
          <p:nvSpPr>
            <p:cNvPr id="20555" name="Rectangle 33"/>
            <p:cNvSpPr>
              <a:spLocks noChangeArrowheads="1"/>
            </p:cNvSpPr>
            <p:nvPr/>
          </p:nvSpPr>
          <p:spPr bwMode="auto">
            <a:xfrm>
              <a:off x="2479" y="2044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0556" name="Rectangle 34"/>
            <p:cNvSpPr>
              <a:spLocks noChangeArrowheads="1"/>
            </p:cNvSpPr>
            <p:nvPr/>
          </p:nvSpPr>
          <p:spPr bwMode="auto">
            <a:xfrm>
              <a:off x="2733" y="2044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0557" name="Rectangle 35"/>
            <p:cNvSpPr>
              <a:spLocks noChangeArrowheads="1"/>
            </p:cNvSpPr>
            <p:nvPr/>
          </p:nvSpPr>
          <p:spPr bwMode="auto">
            <a:xfrm>
              <a:off x="1934" y="227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58" name="Rectangle 36"/>
            <p:cNvSpPr>
              <a:spLocks noChangeArrowheads="1"/>
            </p:cNvSpPr>
            <p:nvPr/>
          </p:nvSpPr>
          <p:spPr bwMode="auto">
            <a:xfrm>
              <a:off x="2174" y="2272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59" name="Rectangle 37"/>
            <p:cNvSpPr>
              <a:spLocks noChangeArrowheads="1"/>
            </p:cNvSpPr>
            <p:nvPr/>
          </p:nvSpPr>
          <p:spPr bwMode="auto">
            <a:xfrm>
              <a:off x="2444" y="2272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60" name="Rectangle 38"/>
            <p:cNvSpPr>
              <a:spLocks noChangeArrowheads="1"/>
            </p:cNvSpPr>
            <p:nvPr/>
          </p:nvSpPr>
          <p:spPr bwMode="auto">
            <a:xfrm>
              <a:off x="2684" y="227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61" name="Rectangle 39"/>
            <p:cNvSpPr>
              <a:spLocks noChangeArrowheads="1"/>
            </p:cNvSpPr>
            <p:nvPr/>
          </p:nvSpPr>
          <p:spPr bwMode="auto">
            <a:xfrm>
              <a:off x="2942" y="227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62" name="Line 40"/>
            <p:cNvSpPr>
              <a:spLocks noChangeShapeType="1"/>
            </p:cNvSpPr>
            <p:nvPr/>
          </p:nvSpPr>
          <p:spPr bwMode="auto">
            <a:xfrm flipH="1">
              <a:off x="1084" y="1405"/>
              <a:ext cx="349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20563" name="Line 41"/>
            <p:cNvSpPr>
              <a:spLocks noChangeShapeType="1"/>
            </p:cNvSpPr>
            <p:nvPr/>
          </p:nvSpPr>
          <p:spPr bwMode="auto">
            <a:xfrm flipH="1">
              <a:off x="1660" y="1405"/>
              <a:ext cx="0" cy="6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20564" name="Line 42"/>
            <p:cNvSpPr>
              <a:spLocks noChangeShapeType="1"/>
            </p:cNvSpPr>
            <p:nvPr/>
          </p:nvSpPr>
          <p:spPr bwMode="auto">
            <a:xfrm>
              <a:off x="1943" y="1405"/>
              <a:ext cx="170" cy="6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20565" name="Rectangle 43"/>
            <p:cNvSpPr>
              <a:spLocks noChangeArrowheads="1"/>
            </p:cNvSpPr>
            <p:nvPr/>
          </p:nvSpPr>
          <p:spPr bwMode="auto">
            <a:xfrm>
              <a:off x="2546" y="1651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70</a:t>
              </a:r>
              <a:endParaRPr lang="en-US" altLang="es-MX"/>
            </a:p>
          </p:txBody>
        </p:sp>
        <p:sp>
          <p:nvSpPr>
            <p:cNvPr id="20566" name="Rectangle 44"/>
            <p:cNvSpPr>
              <a:spLocks noChangeArrowheads="1"/>
            </p:cNvSpPr>
            <p:nvPr/>
          </p:nvSpPr>
          <p:spPr bwMode="auto">
            <a:xfrm>
              <a:off x="2800" y="1651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75</a:t>
              </a:r>
              <a:endParaRPr lang="en-US" altLang="es-MX"/>
            </a:p>
          </p:txBody>
        </p:sp>
        <p:sp>
          <p:nvSpPr>
            <p:cNvPr id="20567" name="Rectangle 45"/>
            <p:cNvSpPr>
              <a:spLocks noChangeArrowheads="1"/>
            </p:cNvSpPr>
            <p:nvPr/>
          </p:nvSpPr>
          <p:spPr bwMode="auto">
            <a:xfrm>
              <a:off x="3058" y="1648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0568" name="Rectangle 46"/>
            <p:cNvSpPr>
              <a:spLocks noChangeArrowheads="1"/>
            </p:cNvSpPr>
            <p:nvPr/>
          </p:nvSpPr>
          <p:spPr bwMode="auto">
            <a:xfrm>
              <a:off x="3312" y="1648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0569" name="Rectangle 47"/>
            <p:cNvSpPr>
              <a:spLocks noChangeArrowheads="1"/>
            </p:cNvSpPr>
            <p:nvPr/>
          </p:nvSpPr>
          <p:spPr bwMode="auto">
            <a:xfrm>
              <a:off x="2513" y="1879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70" name="Rectangle 48"/>
            <p:cNvSpPr>
              <a:spLocks noChangeArrowheads="1"/>
            </p:cNvSpPr>
            <p:nvPr/>
          </p:nvSpPr>
          <p:spPr bwMode="auto">
            <a:xfrm>
              <a:off x="2753" y="187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71" name="Rectangle 49"/>
            <p:cNvSpPr>
              <a:spLocks noChangeArrowheads="1"/>
            </p:cNvSpPr>
            <p:nvPr/>
          </p:nvSpPr>
          <p:spPr bwMode="auto">
            <a:xfrm>
              <a:off x="3023" y="187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72" name="Rectangle 50"/>
            <p:cNvSpPr>
              <a:spLocks noChangeArrowheads="1"/>
            </p:cNvSpPr>
            <p:nvPr/>
          </p:nvSpPr>
          <p:spPr bwMode="auto">
            <a:xfrm>
              <a:off x="3263" y="1882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73" name="Rectangle 51"/>
            <p:cNvSpPr>
              <a:spLocks noChangeArrowheads="1"/>
            </p:cNvSpPr>
            <p:nvPr/>
          </p:nvSpPr>
          <p:spPr bwMode="auto">
            <a:xfrm>
              <a:off x="3521" y="1879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0574" name="Line 52"/>
            <p:cNvSpPr>
              <a:spLocks noChangeShapeType="1"/>
            </p:cNvSpPr>
            <p:nvPr/>
          </p:nvSpPr>
          <p:spPr bwMode="auto">
            <a:xfrm>
              <a:off x="2180" y="1411"/>
              <a:ext cx="481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</p:grpSp>
      <p:sp>
        <p:nvSpPr>
          <p:cNvPr id="20484" name="Text Box 53"/>
          <p:cNvSpPr txBox="1">
            <a:spLocks noChangeArrowheads="1"/>
          </p:cNvSpPr>
          <p:nvPr/>
        </p:nvSpPr>
        <p:spPr bwMode="auto">
          <a:xfrm>
            <a:off x="8280400" y="3255963"/>
            <a:ext cx="2033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es-MX">
                <a:solidFill>
                  <a:schemeClr val="accent2"/>
                </a:solidFill>
                <a:latin typeface="Arial" panose="020B0604020202020204" pitchFamily="34" charset="0"/>
              </a:rPr>
              <a:t>Eliminar el 56</a:t>
            </a:r>
            <a:endParaRPr lang="en-US" altLang="es-MX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Line 54"/>
          <p:cNvSpPr>
            <a:spLocks noChangeShapeType="1"/>
          </p:cNvSpPr>
          <p:nvPr/>
        </p:nvSpPr>
        <p:spPr bwMode="auto">
          <a:xfrm flipV="1">
            <a:off x="2917826" y="2278063"/>
            <a:ext cx="7210425" cy="3194050"/>
          </a:xfrm>
          <a:prstGeom prst="line">
            <a:avLst/>
          </a:prstGeom>
          <a:noFill/>
          <a:ln w="952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0486" name="AutoShape 55"/>
          <p:cNvSpPr>
            <a:spLocks noChangeArrowheads="1"/>
          </p:cNvSpPr>
          <p:nvPr/>
        </p:nvSpPr>
        <p:spPr bwMode="auto">
          <a:xfrm>
            <a:off x="1703388" y="3824288"/>
            <a:ext cx="2970212" cy="1784350"/>
          </a:xfrm>
          <a:prstGeom prst="wedgeRoundRectCallout">
            <a:avLst>
              <a:gd name="adj1" fmla="val -52620"/>
              <a:gd name="adj2" fmla="val 172329"/>
              <a:gd name="adj3" fmla="val 1666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 sz="1600" b="1">
                <a:solidFill>
                  <a:schemeClr val="bg1"/>
                </a:solidFill>
                <a:latin typeface="Tahoma" panose="020B0604030504040204" pitchFamily="34" charset="0"/>
              </a:rPr>
              <a:t>Cuando el nodo tiene el mínimo y los hermanos también, se une el nodo con uno de sus hermanos y le libera el nodo sobrante.</a:t>
            </a:r>
            <a:endParaRPr lang="en-US" altLang="es-MX" sz="1600" b="1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20487" name="Rectangle 57"/>
          <p:cNvSpPr>
            <a:spLocks noChangeArrowheads="1"/>
          </p:cNvSpPr>
          <p:nvPr/>
        </p:nvSpPr>
        <p:spPr bwMode="auto">
          <a:xfrm>
            <a:off x="6519864" y="4314825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20488" name="Rectangle 58"/>
          <p:cNvSpPr>
            <a:spLocks noChangeArrowheads="1"/>
          </p:cNvSpPr>
          <p:nvPr/>
        </p:nvSpPr>
        <p:spPr bwMode="auto">
          <a:xfrm>
            <a:off x="6884989" y="4314825"/>
            <a:ext cx="371475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20489" name="Rectangle 59"/>
          <p:cNvSpPr>
            <a:spLocks noChangeArrowheads="1"/>
          </p:cNvSpPr>
          <p:nvPr/>
        </p:nvSpPr>
        <p:spPr bwMode="auto">
          <a:xfrm>
            <a:off x="7256463" y="4310063"/>
            <a:ext cx="368300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0490" name="Rectangle 60"/>
          <p:cNvSpPr>
            <a:spLocks noChangeArrowheads="1"/>
          </p:cNvSpPr>
          <p:nvPr/>
        </p:nvSpPr>
        <p:spPr bwMode="auto">
          <a:xfrm>
            <a:off x="7621589" y="4310063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0491" name="Rectangle 61"/>
          <p:cNvSpPr>
            <a:spLocks noChangeArrowheads="1"/>
          </p:cNvSpPr>
          <p:nvPr/>
        </p:nvSpPr>
        <p:spPr bwMode="auto">
          <a:xfrm>
            <a:off x="6472239" y="4665664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492" name="Rectangle 62"/>
          <p:cNvSpPr>
            <a:spLocks noChangeArrowheads="1"/>
          </p:cNvSpPr>
          <p:nvPr/>
        </p:nvSpPr>
        <p:spPr bwMode="auto">
          <a:xfrm>
            <a:off x="6816725" y="4660901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493" name="Rectangle 63"/>
          <p:cNvSpPr>
            <a:spLocks noChangeArrowheads="1"/>
          </p:cNvSpPr>
          <p:nvPr/>
        </p:nvSpPr>
        <p:spPr bwMode="auto">
          <a:xfrm>
            <a:off x="7205664" y="4660901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494" name="Rectangle 64"/>
          <p:cNvSpPr>
            <a:spLocks noChangeArrowheads="1"/>
          </p:cNvSpPr>
          <p:nvPr/>
        </p:nvSpPr>
        <p:spPr bwMode="auto">
          <a:xfrm>
            <a:off x="7550150" y="4670426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495" name="Rectangle 65"/>
          <p:cNvSpPr>
            <a:spLocks noChangeArrowheads="1"/>
          </p:cNvSpPr>
          <p:nvPr/>
        </p:nvSpPr>
        <p:spPr bwMode="auto">
          <a:xfrm>
            <a:off x="7921625" y="4665664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496" name="Rectangle 66"/>
          <p:cNvSpPr>
            <a:spLocks noChangeArrowheads="1"/>
          </p:cNvSpPr>
          <p:nvPr/>
        </p:nvSpPr>
        <p:spPr bwMode="auto">
          <a:xfrm>
            <a:off x="5097464" y="5070475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4</a:t>
            </a:r>
            <a:endParaRPr lang="en-US" altLang="es-MX"/>
          </a:p>
        </p:txBody>
      </p:sp>
      <p:sp>
        <p:nvSpPr>
          <p:cNvPr id="20497" name="Rectangle 67"/>
          <p:cNvSpPr>
            <a:spLocks noChangeArrowheads="1"/>
          </p:cNvSpPr>
          <p:nvPr/>
        </p:nvSpPr>
        <p:spPr bwMode="auto">
          <a:xfrm>
            <a:off x="5462589" y="5070475"/>
            <a:ext cx="371475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5</a:t>
            </a:r>
            <a:endParaRPr lang="en-US" altLang="es-MX"/>
          </a:p>
        </p:txBody>
      </p:sp>
      <p:sp>
        <p:nvSpPr>
          <p:cNvPr id="20498" name="Rectangle 68"/>
          <p:cNvSpPr>
            <a:spLocks noChangeArrowheads="1"/>
          </p:cNvSpPr>
          <p:nvPr/>
        </p:nvSpPr>
        <p:spPr bwMode="auto">
          <a:xfrm>
            <a:off x="5834064" y="5065713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 </a:t>
            </a:r>
            <a:endParaRPr lang="en-US" altLang="es-MX"/>
          </a:p>
        </p:txBody>
      </p:sp>
      <p:sp>
        <p:nvSpPr>
          <p:cNvPr id="20499" name="Rectangle 69"/>
          <p:cNvSpPr>
            <a:spLocks noChangeArrowheads="1"/>
          </p:cNvSpPr>
          <p:nvPr/>
        </p:nvSpPr>
        <p:spPr bwMode="auto">
          <a:xfrm>
            <a:off x="6199189" y="5065713"/>
            <a:ext cx="369887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20500" name="Rectangle 70"/>
          <p:cNvSpPr>
            <a:spLocks noChangeArrowheads="1"/>
          </p:cNvSpPr>
          <p:nvPr/>
        </p:nvSpPr>
        <p:spPr bwMode="auto">
          <a:xfrm>
            <a:off x="5049839" y="5421314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01" name="Rectangle 71"/>
          <p:cNvSpPr>
            <a:spLocks noChangeArrowheads="1"/>
          </p:cNvSpPr>
          <p:nvPr/>
        </p:nvSpPr>
        <p:spPr bwMode="auto">
          <a:xfrm>
            <a:off x="5394325" y="5416551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02" name="Rectangle 72"/>
          <p:cNvSpPr>
            <a:spLocks noChangeArrowheads="1"/>
          </p:cNvSpPr>
          <p:nvPr/>
        </p:nvSpPr>
        <p:spPr bwMode="auto">
          <a:xfrm>
            <a:off x="5783264" y="5416551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03" name="Rectangle 73"/>
          <p:cNvSpPr>
            <a:spLocks noChangeArrowheads="1"/>
          </p:cNvSpPr>
          <p:nvPr/>
        </p:nvSpPr>
        <p:spPr bwMode="auto">
          <a:xfrm>
            <a:off x="6127750" y="5426076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04" name="Rectangle 74"/>
          <p:cNvSpPr>
            <a:spLocks noChangeArrowheads="1"/>
          </p:cNvSpPr>
          <p:nvPr/>
        </p:nvSpPr>
        <p:spPr bwMode="auto">
          <a:xfrm>
            <a:off x="6499225" y="5421314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05" name="Rectangle 75"/>
          <p:cNvSpPr>
            <a:spLocks noChangeArrowheads="1"/>
          </p:cNvSpPr>
          <p:nvPr/>
        </p:nvSpPr>
        <p:spPr bwMode="auto">
          <a:xfrm>
            <a:off x="5594350" y="5741988"/>
            <a:ext cx="369888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20506" name="Rectangle 76"/>
          <p:cNvSpPr>
            <a:spLocks noChangeArrowheads="1"/>
          </p:cNvSpPr>
          <p:nvPr/>
        </p:nvSpPr>
        <p:spPr bwMode="auto">
          <a:xfrm>
            <a:off x="5959476" y="5741988"/>
            <a:ext cx="371475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20507" name="Rectangle 77"/>
          <p:cNvSpPr>
            <a:spLocks noChangeArrowheads="1"/>
          </p:cNvSpPr>
          <p:nvPr/>
        </p:nvSpPr>
        <p:spPr bwMode="auto">
          <a:xfrm>
            <a:off x="6330950" y="5737225"/>
            <a:ext cx="369888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20508" name="Rectangle 78"/>
          <p:cNvSpPr>
            <a:spLocks noChangeArrowheads="1"/>
          </p:cNvSpPr>
          <p:nvPr/>
        </p:nvSpPr>
        <p:spPr bwMode="auto">
          <a:xfrm>
            <a:off x="6696075" y="5737225"/>
            <a:ext cx="369888" cy="35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20509" name="Rectangle 79"/>
          <p:cNvSpPr>
            <a:spLocks noChangeArrowheads="1"/>
          </p:cNvSpPr>
          <p:nvPr/>
        </p:nvSpPr>
        <p:spPr bwMode="auto">
          <a:xfrm>
            <a:off x="5546725" y="6105526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10" name="Rectangle 80"/>
          <p:cNvSpPr>
            <a:spLocks noChangeArrowheads="1"/>
          </p:cNvSpPr>
          <p:nvPr/>
        </p:nvSpPr>
        <p:spPr bwMode="auto">
          <a:xfrm>
            <a:off x="5892800" y="6100764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11" name="Rectangle 81"/>
          <p:cNvSpPr>
            <a:spLocks noChangeArrowheads="1"/>
          </p:cNvSpPr>
          <p:nvPr/>
        </p:nvSpPr>
        <p:spPr bwMode="auto">
          <a:xfrm>
            <a:off x="6280150" y="6100764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12" name="Rectangle 82"/>
          <p:cNvSpPr>
            <a:spLocks noChangeArrowheads="1"/>
          </p:cNvSpPr>
          <p:nvPr/>
        </p:nvSpPr>
        <p:spPr bwMode="auto">
          <a:xfrm>
            <a:off x="6626225" y="6083300"/>
            <a:ext cx="122238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13" name="Rectangle 83"/>
          <p:cNvSpPr>
            <a:spLocks noChangeArrowheads="1"/>
          </p:cNvSpPr>
          <p:nvPr/>
        </p:nvSpPr>
        <p:spPr bwMode="auto">
          <a:xfrm>
            <a:off x="6997700" y="6092825"/>
            <a:ext cx="122238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14" name="Rectangle 84"/>
          <p:cNvSpPr>
            <a:spLocks noChangeArrowheads="1"/>
          </p:cNvSpPr>
          <p:nvPr/>
        </p:nvSpPr>
        <p:spPr bwMode="auto">
          <a:xfrm>
            <a:off x="7307264" y="5711825"/>
            <a:ext cx="369887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25</a:t>
            </a:r>
            <a:endParaRPr lang="en-US" altLang="es-MX"/>
          </a:p>
        </p:txBody>
      </p:sp>
      <p:sp>
        <p:nvSpPr>
          <p:cNvPr id="20515" name="Rectangle 85"/>
          <p:cNvSpPr>
            <a:spLocks noChangeArrowheads="1"/>
          </p:cNvSpPr>
          <p:nvPr/>
        </p:nvSpPr>
        <p:spPr bwMode="auto">
          <a:xfrm>
            <a:off x="7672389" y="5711825"/>
            <a:ext cx="371475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20516" name="Rectangle 86"/>
          <p:cNvSpPr>
            <a:spLocks noChangeArrowheads="1"/>
          </p:cNvSpPr>
          <p:nvPr/>
        </p:nvSpPr>
        <p:spPr bwMode="auto">
          <a:xfrm>
            <a:off x="8043864" y="5707063"/>
            <a:ext cx="369887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20517" name="Rectangle 87"/>
          <p:cNvSpPr>
            <a:spLocks noChangeArrowheads="1"/>
          </p:cNvSpPr>
          <p:nvPr/>
        </p:nvSpPr>
        <p:spPr bwMode="auto">
          <a:xfrm>
            <a:off x="8408989" y="5707063"/>
            <a:ext cx="369887" cy="355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20518" name="Rectangle 88"/>
          <p:cNvSpPr>
            <a:spLocks noChangeArrowheads="1"/>
          </p:cNvSpPr>
          <p:nvPr/>
        </p:nvSpPr>
        <p:spPr bwMode="auto">
          <a:xfrm>
            <a:off x="7259639" y="6062664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19" name="Rectangle 89"/>
          <p:cNvSpPr>
            <a:spLocks noChangeArrowheads="1"/>
          </p:cNvSpPr>
          <p:nvPr/>
        </p:nvSpPr>
        <p:spPr bwMode="auto">
          <a:xfrm>
            <a:off x="7605714" y="6057901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20" name="Rectangle 90"/>
          <p:cNvSpPr>
            <a:spLocks noChangeArrowheads="1"/>
          </p:cNvSpPr>
          <p:nvPr/>
        </p:nvSpPr>
        <p:spPr bwMode="auto">
          <a:xfrm>
            <a:off x="7993064" y="6057901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21" name="Rectangle 91"/>
          <p:cNvSpPr>
            <a:spLocks noChangeArrowheads="1"/>
          </p:cNvSpPr>
          <p:nvPr/>
        </p:nvSpPr>
        <p:spPr bwMode="auto">
          <a:xfrm>
            <a:off x="8339139" y="6067426"/>
            <a:ext cx="122237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22" name="Rectangle 92"/>
          <p:cNvSpPr>
            <a:spLocks noChangeArrowheads="1"/>
          </p:cNvSpPr>
          <p:nvPr/>
        </p:nvSpPr>
        <p:spPr bwMode="auto">
          <a:xfrm>
            <a:off x="8709025" y="6062664"/>
            <a:ext cx="122238" cy="1174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0523" name="Line 93"/>
          <p:cNvSpPr>
            <a:spLocks noChangeShapeType="1"/>
          </p:cNvSpPr>
          <p:nvPr/>
        </p:nvSpPr>
        <p:spPr bwMode="auto">
          <a:xfrm flipH="1">
            <a:off x="6037264" y="4724401"/>
            <a:ext cx="503237" cy="347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0524" name="Line 94"/>
          <p:cNvSpPr>
            <a:spLocks noChangeShapeType="1"/>
          </p:cNvSpPr>
          <p:nvPr/>
        </p:nvSpPr>
        <p:spPr bwMode="auto">
          <a:xfrm flipH="1">
            <a:off x="6865938" y="4724401"/>
            <a:ext cx="0" cy="1031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0525" name="Line 95"/>
          <p:cNvSpPr>
            <a:spLocks noChangeShapeType="1"/>
          </p:cNvSpPr>
          <p:nvPr/>
        </p:nvSpPr>
        <p:spPr bwMode="auto">
          <a:xfrm>
            <a:off x="7273926" y="4724400"/>
            <a:ext cx="244475" cy="985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71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mtClean="0"/>
              <a:t>Introducción</a:t>
            </a:r>
            <a:endParaRPr lang="en-US" altLang="es-MX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indent="-274320">
              <a:defRPr/>
            </a:pPr>
            <a:r>
              <a:rPr lang="es-ES" dirty="0"/>
              <a:t>Para almacenar muchos datos disco, es necesario una estructura de datos eficiente.</a:t>
            </a:r>
          </a:p>
          <a:p>
            <a:pPr indent="-274320">
              <a:defRPr/>
            </a:pPr>
            <a:r>
              <a:rPr lang="es-ES" dirty="0"/>
              <a:t>Los accesos al disco son costosos en tiempo por lo que se debe evitar realizar muchos accesos a los datos.</a:t>
            </a:r>
          </a:p>
          <a:p>
            <a:pPr indent="-274320">
              <a:defRPr/>
            </a:pPr>
            <a:r>
              <a:rPr lang="es-ES" dirty="0"/>
              <a:t>AVL es la mejor estructura para memoria principal, pero es ineficiente si se utiliza para almacenamiento secundario. Esto se debe a la cantidad de accesos necesarios para efectuar las rotaciones. Otro problema es que</a:t>
            </a:r>
            <a:r>
              <a:rPr lang="es-MX" dirty="0"/>
              <a:t> </a:t>
            </a:r>
            <a:r>
              <a:rPr lang="es-ES" dirty="0"/>
              <a:t>se requieren tantos accesos como niveles se recorran en el árbol para efectuar la búsqueda.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1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altLang="es-MX" smtClean="0"/>
              <a:t>Ejemplo...</a:t>
            </a:r>
            <a:endParaRPr lang="en-US" altLang="es-MX" smtClean="0"/>
          </a:p>
        </p:txBody>
      </p:sp>
      <p:grpSp>
        <p:nvGrpSpPr>
          <p:cNvPr id="21507" name="Group 4"/>
          <p:cNvGrpSpPr>
            <a:grpSpLocks/>
          </p:cNvGrpSpPr>
          <p:nvPr/>
        </p:nvGrpSpPr>
        <p:grpSpPr bwMode="auto">
          <a:xfrm>
            <a:off x="2949576" y="1746251"/>
            <a:ext cx="1427163" cy="428625"/>
            <a:chOff x="1809" y="2716"/>
            <a:chExt cx="1093" cy="310"/>
          </a:xfrm>
        </p:grpSpPr>
        <p:sp>
          <p:nvSpPr>
            <p:cNvPr id="21728" name="Rectangle 5"/>
            <p:cNvSpPr>
              <a:spLocks noChangeArrowheads="1"/>
            </p:cNvSpPr>
            <p:nvPr/>
          </p:nvSpPr>
          <p:spPr bwMode="auto">
            <a:xfrm>
              <a:off x="1842" y="2719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21729" name="Rectangle 6"/>
            <p:cNvSpPr>
              <a:spLocks noChangeArrowheads="1"/>
            </p:cNvSpPr>
            <p:nvPr/>
          </p:nvSpPr>
          <p:spPr bwMode="auto">
            <a:xfrm>
              <a:off x="2096" y="2719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21730" name="Rectangle 7"/>
            <p:cNvSpPr>
              <a:spLocks noChangeArrowheads="1"/>
            </p:cNvSpPr>
            <p:nvPr/>
          </p:nvSpPr>
          <p:spPr bwMode="auto">
            <a:xfrm>
              <a:off x="2354" y="271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1731" name="Rectangle 8"/>
            <p:cNvSpPr>
              <a:spLocks noChangeArrowheads="1"/>
            </p:cNvSpPr>
            <p:nvPr/>
          </p:nvSpPr>
          <p:spPr bwMode="auto">
            <a:xfrm>
              <a:off x="2608" y="271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  <a:p>
              <a:pPr algn="ctr" eaLnBrk="1" hangingPunct="1"/>
              <a:endParaRPr lang="en-US" altLang="es-MX"/>
            </a:p>
          </p:txBody>
        </p:sp>
        <p:sp>
          <p:nvSpPr>
            <p:cNvPr id="21732" name="Rectangle 9"/>
            <p:cNvSpPr>
              <a:spLocks noChangeArrowheads="1"/>
            </p:cNvSpPr>
            <p:nvPr/>
          </p:nvSpPr>
          <p:spPr bwMode="auto">
            <a:xfrm>
              <a:off x="1809" y="294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33" name="Rectangle 10"/>
            <p:cNvSpPr>
              <a:spLocks noChangeArrowheads="1"/>
            </p:cNvSpPr>
            <p:nvPr/>
          </p:nvSpPr>
          <p:spPr bwMode="auto">
            <a:xfrm>
              <a:off x="2049" y="29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34" name="Rectangle 11"/>
            <p:cNvSpPr>
              <a:spLocks noChangeArrowheads="1"/>
            </p:cNvSpPr>
            <p:nvPr/>
          </p:nvSpPr>
          <p:spPr bwMode="auto">
            <a:xfrm>
              <a:off x="2319" y="29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35" name="Rectangle 12"/>
            <p:cNvSpPr>
              <a:spLocks noChangeArrowheads="1"/>
            </p:cNvSpPr>
            <p:nvPr/>
          </p:nvSpPr>
          <p:spPr bwMode="auto">
            <a:xfrm>
              <a:off x="2559" y="295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36" name="Rectangle 13"/>
            <p:cNvSpPr>
              <a:spLocks noChangeArrowheads="1"/>
            </p:cNvSpPr>
            <p:nvPr/>
          </p:nvSpPr>
          <p:spPr bwMode="auto">
            <a:xfrm>
              <a:off x="2817" y="294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1508" name="Group 14"/>
          <p:cNvGrpSpPr>
            <a:grpSpLocks/>
          </p:cNvGrpSpPr>
          <p:nvPr/>
        </p:nvGrpSpPr>
        <p:grpSpPr bwMode="auto">
          <a:xfrm>
            <a:off x="1757363" y="2301875"/>
            <a:ext cx="1428750" cy="433388"/>
            <a:chOff x="1207" y="3203"/>
            <a:chExt cx="1093" cy="314"/>
          </a:xfrm>
        </p:grpSpPr>
        <p:sp>
          <p:nvSpPr>
            <p:cNvPr id="21719" name="Rectangle 15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4</a:t>
              </a:r>
              <a:endParaRPr lang="en-US" altLang="es-MX"/>
            </a:p>
          </p:txBody>
        </p:sp>
        <p:sp>
          <p:nvSpPr>
            <p:cNvPr id="21720" name="Rectangle 16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21721" name="Rectangle 17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 </a:t>
              </a:r>
              <a:endParaRPr lang="en-US" altLang="es-MX"/>
            </a:p>
          </p:txBody>
        </p:sp>
        <p:sp>
          <p:nvSpPr>
            <p:cNvPr id="21722" name="Rectangle 18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1723" name="Rectangle 19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24" name="Rectangle 20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25" name="Rectangle 21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26" name="Rectangle 22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27" name="Rectangle 23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1509" name="Group 24"/>
          <p:cNvGrpSpPr>
            <a:grpSpLocks/>
          </p:cNvGrpSpPr>
          <p:nvPr/>
        </p:nvGrpSpPr>
        <p:grpSpPr bwMode="auto">
          <a:xfrm>
            <a:off x="2084389" y="2830514"/>
            <a:ext cx="1457325" cy="441325"/>
            <a:chOff x="1542" y="3643"/>
            <a:chExt cx="1115" cy="319"/>
          </a:xfrm>
        </p:grpSpPr>
        <p:sp>
          <p:nvSpPr>
            <p:cNvPr id="21710" name="Rectangle 25"/>
            <p:cNvSpPr>
              <a:spLocks noChangeArrowheads="1"/>
            </p:cNvSpPr>
            <p:nvPr/>
          </p:nvSpPr>
          <p:spPr bwMode="auto">
            <a:xfrm>
              <a:off x="1586" y="364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12</a:t>
              </a:r>
              <a:endParaRPr lang="en-US" altLang="es-MX"/>
            </a:p>
          </p:txBody>
        </p:sp>
        <p:sp>
          <p:nvSpPr>
            <p:cNvPr id="21711" name="Rectangle 26"/>
            <p:cNvSpPr>
              <a:spLocks noChangeArrowheads="1"/>
            </p:cNvSpPr>
            <p:nvPr/>
          </p:nvSpPr>
          <p:spPr bwMode="auto">
            <a:xfrm>
              <a:off x="1840" y="3646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18</a:t>
              </a:r>
              <a:endParaRPr lang="en-US" altLang="es-MX"/>
            </a:p>
          </p:txBody>
        </p:sp>
        <p:sp>
          <p:nvSpPr>
            <p:cNvPr id="21712" name="Rectangle 27"/>
            <p:cNvSpPr>
              <a:spLocks noChangeArrowheads="1"/>
            </p:cNvSpPr>
            <p:nvPr/>
          </p:nvSpPr>
          <p:spPr bwMode="auto">
            <a:xfrm>
              <a:off x="2098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1713" name="Rectangle 28"/>
            <p:cNvSpPr>
              <a:spLocks noChangeArrowheads="1"/>
            </p:cNvSpPr>
            <p:nvPr/>
          </p:nvSpPr>
          <p:spPr bwMode="auto">
            <a:xfrm>
              <a:off x="2352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1714" name="Rectangle 29"/>
            <p:cNvSpPr>
              <a:spLocks noChangeArrowheads="1"/>
            </p:cNvSpPr>
            <p:nvPr/>
          </p:nvSpPr>
          <p:spPr bwMode="auto">
            <a:xfrm>
              <a:off x="1542" y="388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15" name="Rectangle 30"/>
            <p:cNvSpPr>
              <a:spLocks noChangeArrowheads="1"/>
            </p:cNvSpPr>
            <p:nvPr/>
          </p:nvSpPr>
          <p:spPr bwMode="auto">
            <a:xfrm>
              <a:off x="179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16" name="Rectangle 31"/>
            <p:cNvSpPr>
              <a:spLocks noChangeArrowheads="1"/>
            </p:cNvSpPr>
            <p:nvPr/>
          </p:nvSpPr>
          <p:spPr bwMode="auto">
            <a:xfrm>
              <a:off x="206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17" name="Rectangle 32"/>
            <p:cNvSpPr>
              <a:spLocks noChangeArrowheads="1"/>
            </p:cNvSpPr>
            <p:nvPr/>
          </p:nvSpPr>
          <p:spPr bwMode="auto">
            <a:xfrm>
              <a:off x="2303" y="386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18" name="Rectangle 33"/>
            <p:cNvSpPr>
              <a:spLocks noChangeArrowheads="1"/>
            </p:cNvSpPr>
            <p:nvPr/>
          </p:nvSpPr>
          <p:spPr bwMode="auto">
            <a:xfrm>
              <a:off x="2572" y="387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1510" name="Group 34"/>
          <p:cNvGrpSpPr>
            <a:grpSpLocks/>
          </p:cNvGrpSpPr>
          <p:nvPr/>
        </p:nvGrpSpPr>
        <p:grpSpPr bwMode="auto">
          <a:xfrm>
            <a:off x="2716213" y="3327401"/>
            <a:ext cx="1428750" cy="428625"/>
            <a:chOff x="2178" y="4010"/>
            <a:chExt cx="1093" cy="310"/>
          </a:xfrm>
        </p:grpSpPr>
        <p:sp>
          <p:nvSpPr>
            <p:cNvPr id="21701" name="Rectangle 35"/>
            <p:cNvSpPr>
              <a:spLocks noChangeArrowheads="1"/>
            </p:cNvSpPr>
            <p:nvPr/>
          </p:nvSpPr>
          <p:spPr bwMode="auto">
            <a:xfrm>
              <a:off x="2211" y="401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21702" name="Rectangle 36"/>
            <p:cNvSpPr>
              <a:spLocks noChangeArrowheads="1"/>
            </p:cNvSpPr>
            <p:nvPr/>
          </p:nvSpPr>
          <p:spPr bwMode="auto">
            <a:xfrm>
              <a:off x="2465" y="4013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56</a:t>
              </a:r>
              <a:endParaRPr lang="en-US" altLang="es-MX"/>
            </a:p>
          </p:txBody>
        </p:sp>
        <p:sp>
          <p:nvSpPr>
            <p:cNvPr id="21703" name="Rectangle 37"/>
            <p:cNvSpPr>
              <a:spLocks noChangeArrowheads="1"/>
            </p:cNvSpPr>
            <p:nvPr/>
          </p:nvSpPr>
          <p:spPr bwMode="auto">
            <a:xfrm>
              <a:off x="2723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57</a:t>
              </a:r>
              <a:endParaRPr lang="en-US" altLang="es-MX"/>
            </a:p>
          </p:txBody>
        </p:sp>
        <p:sp>
          <p:nvSpPr>
            <p:cNvPr id="21704" name="Rectangle 38"/>
            <p:cNvSpPr>
              <a:spLocks noChangeArrowheads="1"/>
            </p:cNvSpPr>
            <p:nvPr/>
          </p:nvSpPr>
          <p:spPr bwMode="auto">
            <a:xfrm>
              <a:off x="2977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60</a:t>
              </a:r>
              <a:endParaRPr lang="en-US" altLang="es-MX"/>
            </a:p>
          </p:txBody>
        </p:sp>
        <p:sp>
          <p:nvSpPr>
            <p:cNvPr id="21705" name="Rectangle 39"/>
            <p:cNvSpPr>
              <a:spLocks noChangeArrowheads="1"/>
            </p:cNvSpPr>
            <p:nvPr/>
          </p:nvSpPr>
          <p:spPr bwMode="auto">
            <a:xfrm>
              <a:off x="2178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06" name="Rectangle 40"/>
            <p:cNvSpPr>
              <a:spLocks noChangeArrowheads="1"/>
            </p:cNvSpPr>
            <p:nvPr/>
          </p:nvSpPr>
          <p:spPr bwMode="auto">
            <a:xfrm>
              <a:off x="241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07" name="Rectangle 41"/>
            <p:cNvSpPr>
              <a:spLocks noChangeArrowheads="1"/>
            </p:cNvSpPr>
            <p:nvPr/>
          </p:nvSpPr>
          <p:spPr bwMode="auto">
            <a:xfrm>
              <a:off x="268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08" name="Rectangle 42"/>
            <p:cNvSpPr>
              <a:spLocks noChangeArrowheads="1"/>
            </p:cNvSpPr>
            <p:nvPr/>
          </p:nvSpPr>
          <p:spPr bwMode="auto">
            <a:xfrm>
              <a:off x="2928" y="42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09" name="Rectangle 43"/>
            <p:cNvSpPr>
              <a:spLocks noChangeArrowheads="1"/>
            </p:cNvSpPr>
            <p:nvPr/>
          </p:nvSpPr>
          <p:spPr bwMode="auto">
            <a:xfrm>
              <a:off x="3186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1511" name="Line 44"/>
          <p:cNvSpPr>
            <a:spLocks noChangeShapeType="1"/>
          </p:cNvSpPr>
          <p:nvPr/>
        </p:nvSpPr>
        <p:spPr bwMode="auto">
          <a:xfrm flipH="1">
            <a:off x="2654301" y="2132014"/>
            <a:ext cx="346075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12" name="Line 45"/>
          <p:cNvSpPr>
            <a:spLocks noChangeShapeType="1"/>
          </p:cNvSpPr>
          <p:nvPr/>
        </p:nvSpPr>
        <p:spPr bwMode="auto">
          <a:xfrm>
            <a:off x="3319463" y="1947863"/>
            <a:ext cx="12700" cy="874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13" name="Line 46"/>
          <p:cNvSpPr>
            <a:spLocks noChangeShapeType="1"/>
          </p:cNvSpPr>
          <p:nvPr/>
        </p:nvSpPr>
        <p:spPr bwMode="auto">
          <a:xfrm>
            <a:off x="3648075" y="2078038"/>
            <a:ext cx="4445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14" name="Rectangle 47"/>
          <p:cNvSpPr>
            <a:spLocks noChangeArrowheads="1"/>
          </p:cNvSpPr>
          <p:nvPr/>
        </p:nvSpPr>
        <p:spPr bwMode="auto">
          <a:xfrm>
            <a:off x="4413251" y="3378200"/>
            <a:ext cx="334963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66</a:t>
            </a:r>
            <a:endParaRPr lang="en-US" altLang="es-MX"/>
          </a:p>
        </p:txBody>
      </p:sp>
      <p:sp>
        <p:nvSpPr>
          <p:cNvPr id="21515" name="Rectangle 48"/>
          <p:cNvSpPr>
            <a:spLocks noChangeArrowheads="1"/>
          </p:cNvSpPr>
          <p:nvPr/>
        </p:nvSpPr>
        <p:spPr bwMode="auto">
          <a:xfrm>
            <a:off x="4745038" y="3378200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21516" name="Rectangle 49"/>
          <p:cNvSpPr>
            <a:spLocks noChangeArrowheads="1"/>
          </p:cNvSpPr>
          <p:nvPr/>
        </p:nvSpPr>
        <p:spPr bwMode="auto">
          <a:xfrm>
            <a:off x="5081588" y="3375025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517" name="Rectangle 50"/>
          <p:cNvSpPr>
            <a:spLocks noChangeArrowheads="1"/>
          </p:cNvSpPr>
          <p:nvPr/>
        </p:nvSpPr>
        <p:spPr bwMode="auto">
          <a:xfrm>
            <a:off x="5413375" y="3375025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518" name="Rectangle 51"/>
          <p:cNvSpPr>
            <a:spLocks noChangeArrowheads="1"/>
          </p:cNvSpPr>
          <p:nvPr/>
        </p:nvSpPr>
        <p:spPr bwMode="auto">
          <a:xfrm>
            <a:off x="4370389" y="36925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19" name="Rectangle 52"/>
          <p:cNvSpPr>
            <a:spLocks noChangeArrowheads="1"/>
          </p:cNvSpPr>
          <p:nvPr/>
        </p:nvSpPr>
        <p:spPr bwMode="auto">
          <a:xfrm>
            <a:off x="4683126" y="36893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20" name="Rectangle 53"/>
          <p:cNvSpPr>
            <a:spLocks noChangeArrowheads="1"/>
          </p:cNvSpPr>
          <p:nvPr/>
        </p:nvSpPr>
        <p:spPr bwMode="auto">
          <a:xfrm>
            <a:off x="5037139" y="36893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21" name="Rectangle 54"/>
          <p:cNvSpPr>
            <a:spLocks noChangeArrowheads="1"/>
          </p:cNvSpPr>
          <p:nvPr/>
        </p:nvSpPr>
        <p:spPr bwMode="auto">
          <a:xfrm>
            <a:off x="5349876" y="36972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22" name="Rectangle 55"/>
          <p:cNvSpPr>
            <a:spLocks noChangeArrowheads="1"/>
          </p:cNvSpPr>
          <p:nvPr/>
        </p:nvSpPr>
        <p:spPr bwMode="auto">
          <a:xfrm>
            <a:off x="5686426" y="36925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23" name="Line 56"/>
          <p:cNvSpPr>
            <a:spLocks noChangeShapeType="1"/>
          </p:cNvSpPr>
          <p:nvPr/>
        </p:nvSpPr>
        <p:spPr bwMode="auto">
          <a:xfrm flipH="1">
            <a:off x="4529138" y="2165351"/>
            <a:ext cx="209550" cy="1211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24" name="Rectangle 57"/>
          <p:cNvSpPr>
            <a:spLocks noChangeArrowheads="1"/>
          </p:cNvSpPr>
          <p:nvPr/>
        </p:nvSpPr>
        <p:spPr bwMode="auto">
          <a:xfrm>
            <a:off x="4897438" y="2906714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21525" name="Rectangle 58"/>
          <p:cNvSpPr>
            <a:spLocks noChangeArrowheads="1"/>
          </p:cNvSpPr>
          <p:nvPr/>
        </p:nvSpPr>
        <p:spPr bwMode="auto">
          <a:xfrm>
            <a:off x="5230813" y="2906714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21526" name="Rectangle 59"/>
          <p:cNvSpPr>
            <a:spLocks noChangeArrowheads="1"/>
          </p:cNvSpPr>
          <p:nvPr/>
        </p:nvSpPr>
        <p:spPr bwMode="auto">
          <a:xfrm>
            <a:off x="5567363" y="2903539"/>
            <a:ext cx="334962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527" name="Rectangle 60"/>
          <p:cNvSpPr>
            <a:spLocks noChangeArrowheads="1"/>
          </p:cNvSpPr>
          <p:nvPr/>
        </p:nvSpPr>
        <p:spPr bwMode="auto">
          <a:xfrm>
            <a:off x="5899150" y="290353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528" name="Rectangle 61"/>
          <p:cNvSpPr>
            <a:spLocks noChangeArrowheads="1"/>
          </p:cNvSpPr>
          <p:nvPr/>
        </p:nvSpPr>
        <p:spPr bwMode="auto">
          <a:xfrm>
            <a:off x="4854576" y="32226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29" name="Rectangle 62"/>
          <p:cNvSpPr>
            <a:spLocks noChangeArrowheads="1"/>
          </p:cNvSpPr>
          <p:nvPr/>
        </p:nvSpPr>
        <p:spPr bwMode="auto">
          <a:xfrm>
            <a:off x="5168901" y="321786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30" name="Rectangle 63"/>
          <p:cNvSpPr>
            <a:spLocks noChangeArrowheads="1"/>
          </p:cNvSpPr>
          <p:nvPr/>
        </p:nvSpPr>
        <p:spPr bwMode="auto">
          <a:xfrm>
            <a:off x="5521326" y="321786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31" name="Rectangle 64"/>
          <p:cNvSpPr>
            <a:spLocks noChangeArrowheads="1"/>
          </p:cNvSpPr>
          <p:nvPr/>
        </p:nvSpPr>
        <p:spPr bwMode="auto">
          <a:xfrm>
            <a:off x="5835651" y="32258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32" name="Rectangle 65"/>
          <p:cNvSpPr>
            <a:spLocks noChangeArrowheads="1"/>
          </p:cNvSpPr>
          <p:nvPr/>
        </p:nvSpPr>
        <p:spPr bwMode="auto">
          <a:xfrm>
            <a:off x="6172201" y="32226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33" name="Rectangle 67"/>
          <p:cNvSpPr>
            <a:spLocks noChangeArrowheads="1"/>
          </p:cNvSpPr>
          <p:nvPr/>
        </p:nvSpPr>
        <p:spPr bwMode="auto">
          <a:xfrm>
            <a:off x="4392613" y="1166814"/>
            <a:ext cx="334962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21534" name="Rectangle 68"/>
          <p:cNvSpPr>
            <a:spLocks noChangeArrowheads="1"/>
          </p:cNvSpPr>
          <p:nvPr/>
        </p:nvSpPr>
        <p:spPr bwMode="auto">
          <a:xfrm>
            <a:off x="4337051" y="14859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35" name="Rectangle 69"/>
          <p:cNvSpPr>
            <a:spLocks noChangeArrowheads="1"/>
          </p:cNvSpPr>
          <p:nvPr/>
        </p:nvSpPr>
        <p:spPr bwMode="auto">
          <a:xfrm>
            <a:off x="4673601" y="14811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36" name="Rectangle 70"/>
          <p:cNvSpPr>
            <a:spLocks noChangeArrowheads="1"/>
          </p:cNvSpPr>
          <p:nvPr/>
        </p:nvSpPr>
        <p:spPr bwMode="auto">
          <a:xfrm>
            <a:off x="4741863" y="178593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21537" name="Rectangle 71"/>
          <p:cNvSpPr>
            <a:spLocks noChangeArrowheads="1"/>
          </p:cNvSpPr>
          <p:nvPr/>
        </p:nvSpPr>
        <p:spPr bwMode="auto">
          <a:xfrm>
            <a:off x="5073650" y="178593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90</a:t>
            </a:r>
            <a:endParaRPr lang="en-US" altLang="es-MX"/>
          </a:p>
        </p:txBody>
      </p:sp>
      <p:sp>
        <p:nvSpPr>
          <p:cNvPr id="21538" name="Rectangle 72"/>
          <p:cNvSpPr>
            <a:spLocks noChangeArrowheads="1"/>
          </p:cNvSpPr>
          <p:nvPr/>
        </p:nvSpPr>
        <p:spPr bwMode="auto">
          <a:xfrm>
            <a:off x="5410200" y="1782763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539" name="Rectangle 73"/>
          <p:cNvSpPr>
            <a:spLocks noChangeArrowheads="1"/>
          </p:cNvSpPr>
          <p:nvPr/>
        </p:nvSpPr>
        <p:spPr bwMode="auto">
          <a:xfrm>
            <a:off x="5743576" y="1782763"/>
            <a:ext cx="334963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540" name="Rectangle 74"/>
          <p:cNvSpPr>
            <a:spLocks noChangeArrowheads="1"/>
          </p:cNvSpPr>
          <p:nvPr/>
        </p:nvSpPr>
        <p:spPr bwMode="auto">
          <a:xfrm>
            <a:off x="4699001" y="2100263"/>
            <a:ext cx="111125" cy="1063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41" name="Rectangle 75"/>
          <p:cNvSpPr>
            <a:spLocks noChangeArrowheads="1"/>
          </p:cNvSpPr>
          <p:nvPr/>
        </p:nvSpPr>
        <p:spPr bwMode="auto">
          <a:xfrm>
            <a:off x="5011739" y="20970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42" name="Rectangle 76"/>
          <p:cNvSpPr>
            <a:spLocks noChangeArrowheads="1"/>
          </p:cNvSpPr>
          <p:nvPr/>
        </p:nvSpPr>
        <p:spPr bwMode="auto">
          <a:xfrm>
            <a:off x="5365751" y="20970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43" name="Rectangle 77"/>
          <p:cNvSpPr>
            <a:spLocks noChangeArrowheads="1"/>
          </p:cNvSpPr>
          <p:nvPr/>
        </p:nvSpPr>
        <p:spPr bwMode="auto">
          <a:xfrm>
            <a:off x="5678489" y="21050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44" name="Rectangle 78"/>
          <p:cNvSpPr>
            <a:spLocks noChangeArrowheads="1"/>
          </p:cNvSpPr>
          <p:nvPr/>
        </p:nvSpPr>
        <p:spPr bwMode="auto">
          <a:xfrm>
            <a:off x="6016626" y="2100263"/>
            <a:ext cx="111125" cy="1063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45" name="Line 79"/>
          <p:cNvSpPr>
            <a:spLocks noChangeShapeType="1"/>
          </p:cNvSpPr>
          <p:nvPr/>
        </p:nvSpPr>
        <p:spPr bwMode="auto">
          <a:xfrm flipH="1">
            <a:off x="5046664" y="2138364"/>
            <a:ext cx="9525" cy="80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46" name="Line 80"/>
          <p:cNvSpPr>
            <a:spLocks noChangeShapeType="1"/>
          </p:cNvSpPr>
          <p:nvPr/>
        </p:nvSpPr>
        <p:spPr bwMode="auto">
          <a:xfrm flipH="1">
            <a:off x="4095751" y="1549400"/>
            <a:ext cx="307975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47" name="Line 81"/>
          <p:cNvSpPr>
            <a:spLocks noChangeShapeType="1"/>
          </p:cNvSpPr>
          <p:nvPr/>
        </p:nvSpPr>
        <p:spPr bwMode="auto">
          <a:xfrm>
            <a:off x="4746626" y="1525588"/>
            <a:ext cx="125413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48" name="Text Box 82"/>
          <p:cNvSpPr txBox="1">
            <a:spLocks noChangeArrowheads="1"/>
          </p:cNvSpPr>
          <p:nvPr/>
        </p:nvSpPr>
        <p:spPr bwMode="auto">
          <a:xfrm>
            <a:off x="7380288" y="2162176"/>
            <a:ext cx="3086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>
                <a:solidFill>
                  <a:schemeClr val="accent2"/>
                </a:solidFill>
                <a:latin typeface="Arial" panose="020B0604020202020204" pitchFamily="34" charset="0"/>
              </a:rPr>
              <a:t>Eliminar el 65</a:t>
            </a:r>
          </a:p>
          <a:p>
            <a:pPr algn="ctr" eaLnBrk="1" hangingPunct="1"/>
            <a:r>
              <a:rPr lang="es-ES" altLang="es-MX" sz="1600">
                <a:solidFill>
                  <a:schemeClr val="accent2"/>
                </a:solidFill>
                <a:latin typeface="Arial" panose="020B0604020202020204" pitchFamily="34" charset="0"/>
              </a:rPr>
              <a:t>Utilizar el menor de los mayores</a:t>
            </a:r>
            <a:endParaRPr lang="en-US" altLang="es-MX" sz="16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grpSp>
        <p:nvGrpSpPr>
          <p:cNvPr id="21549" name="Group 85"/>
          <p:cNvGrpSpPr>
            <a:grpSpLocks/>
          </p:cNvGrpSpPr>
          <p:nvPr/>
        </p:nvGrpSpPr>
        <p:grpSpPr bwMode="auto">
          <a:xfrm>
            <a:off x="3101976" y="4597401"/>
            <a:ext cx="1427163" cy="428625"/>
            <a:chOff x="1809" y="2716"/>
            <a:chExt cx="1093" cy="310"/>
          </a:xfrm>
        </p:grpSpPr>
        <p:sp>
          <p:nvSpPr>
            <p:cNvPr id="21692" name="Rectangle 86"/>
            <p:cNvSpPr>
              <a:spLocks noChangeArrowheads="1"/>
            </p:cNvSpPr>
            <p:nvPr/>
          </p:nvSpPr>
          <p:spPr bwMode="auto">
            <a:xfrm>
              <a:off x="1842" y="2719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21693" name="Rectangle 87"/>
            <p:cNvSpPr>
              <a:spLocks noChangeArrowheads="1"/>
            </p:cNvSpPr>
            <p:nvPr/>
          </p:nvSpPr>
          <p:spPr bwMode="auto">
            <a:xfrm>
              <a:off x="2096" y="2719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21694" name="Rectangle 88"/>
            <p:cNvSpPr>
              <a:spLocks noChangeArrowheads="1"/>
            </p:cNvSpPr>
            <p:nvPr/>
          </p:nvSpPr>
          <p:spPr bwMode="auto">
            <a:xfrm>
              <a:off x="2354" y="271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1695" name="Rectangle 89"/>
            <p:cNvSpPr>
              <a:spLocks noChangeArrowheads="1"/>
            </p:cNvSpPr>
            <p:nvPr/>
          </p:nvSpPr>
          <p:spPr bwMode="auto">
            <a:xfrm>
              <a:off x="2608" y="271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  <a:p>
              <a:pPr algn="ctr" eaLnBrk="1" hangingPunct="1"/>
              <a:endParaRPr lang="en-US" altLang="es-MX"/>
            </a:p>
          </p:txBody>
        </p:sp>
        <p:sp>
          <p:nvSpPr>
            <p:cNvPr id="21696" name="Rectangle 90"/>
            <p:cNvSpPr>
              <a:spLocks noChangeArrowheads="1"/>
            </p:cNvSpPr>
            <p:nvPr/>
          </p:nvSpPr>
          <p:spPr bwMode="auto">
            <a:xfrm>
              <a:off x="1809" y="294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97" name="Rectangle 91"/>
            <p:cNvSpPr>
              <a:spLocks noChangeArrowheads="1"/>
            </p:cNvSpPr>
            <p:nvPr/>
          </p:nvSpPr>
          <p:spPr bwMode="auto">
            <a:xfrm>
              <a:off x="2049" y="29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98" name="Rectangle 92"/>
            <p:cNvSpPr>
              <a:spLocks noChangeArrowheads="1"/>
            </p:cNvSpPr>
            <p:nvPr/>
          </p:nvSpPr>
          <p:spPr bwMode="auto">
            <a:xfrm>
              <a:off x="2319" y="29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99" name="Rectangle 93"/>
            <p:cNvSpPr>
              <a:spLocks noChangeArrowheads="1"/>
            </p:cNvSpPr>
            <p:nvPr/>
          </p:nvSpPr>
          <p:spPr bwMode="auto">
            <a:xfrm>
              <a:off x="2559" y="295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700" name="Rectangle 94"/>
            <p:cNvSpPr>
              <a:spLocks noChangeArrowheads="1"/>
            </p:cNvSpPr>
            <p:nvPr/>
          </p:nvSpPr>
          <p:spPr bwMode="auto">
            <a:xfrm>
              <a:off x="2817" y="294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1550" name="Group 95"/>
          <p:cNvGrpSpPr>
            <a:grpSpLocks/>
          </p:cNvGrpSpPr>
          <p:nvPr/>
        </p:nvGrpSpPr>
        <p:grpSpPr bwMode="auto">
          <a:xfrm>
            <a:off x="1881188" y="5153025"/>
            <a:ext cx="1428750" cy="433388"/>
            <a:chOff x="1207" y="3203"/>
            <a:chExt cx="1093" cy="314"/>
          </a:xfrm>
        </p:grpSpPr>
        <p:sp>
          <p:nvSpPr>
            <p:cNvPr id="21683" name="Rectangle 96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4</a:t>
              </a:r>
              <a:endParaRPr lang="en-US" altLang="es-MX"/>
            </a:p>
          </p:txBody>
        </p:sp>
        <p:sp>
          <p:nvSpPr>
            <p:cNvPr id="21684" name="Rectangle 97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21685" name="Rectangle 98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 </a:t>
              </a:r>
              <a:endParaRPr lang="en-US" altLang="es-MX"/>
            </a:p>
          </p:txBody>
        </p:sp>
        <p:sp>
          <p:nvSpPr>
            <p:cNvPr id="21686" name="Rectangle 99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1687" name="Rectangle 100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88" name="Rectangle 101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89" name="Rectangle 102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90" name="Rectangle 103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91" name="Rectangle 104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1551" name="Group 105"/>
          <p:cNvGrpSpPr>
            <a:grpSpLocks/>
          </p:cNvGrpSpPr>
          <p:nvPr/>
        </p:nvGrpSpPr>
        <p:grpSpPr bwMode="auto">
          <a:xfrm>
            <a:off x="2236789" y="5681664"/>
            <a:ext cx="1457325" cy="441325"/>
            <a:chOff x="1542" y="3643"/>
            <a:chExt cx="1115" cy="319"/>
          </a:xfrm>
        </p:grpSpPr>
        <p:sp>
          <p:nvSpPr>
            <p:cNvPr id="21674" name="Rectangle 106"/>
            <p:cNvSpPr>
              <a:spLocks noChangeArrowheads="1"/>
            </p:cNvSpPr>
            <p:nvPr/>
          </p:nvSpPr>
          <p:spPr bwMode="auto">
            <a:xfrm>
              <a:off x="1586" y="364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12</a:t>
              </a:r>
              <a:endParaRPr lang="en-US" altLang="es-MX"/>
            </a:p>
          </p:txBody>
        </p:sp>
        <p:sp>
          <p:nvSpPr>
            <p:cNvPr id="21675" name="Rectangle 107"/>
            <p:cNvSpPr>
              <a:spLocks noChangeArrowheads="1"/>
            </p:cNvSpPr>
            <p:nvPr/>
          </p:nvSpPr>
          <p:spPr bwMode="auto">
            <a:xfrm>
              <a:off x="1840" y="3646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18</a:t>
              </a:r>
              <a:endParaRPr lang="en-US" altLang="es-MX"/>
            </a:p>
          </p:txBody>
        </p:sp>
        <p:sp>
          <p:nvSpPr>
            <p:cNvPr id="21676" name="Rectangle 108"/>
            <p:cNvSpPr>
              <a:spLocks noChangeArrowheads="1"/>
            </p:cNvSpPr>
            <p:nvPr/>
          </p:nvSpPr>
          <p:spPr bwMode="auto">
            <a:xfrm>
              <a:off x="2098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1677" name="Rectangle 109"/>
            <p:cNvSpPr>
              <a:spLocks noChangeArrowheads="1"/>
            </p:cNvSpPr>
            <p:nvPr/>
          </p:nvSpPr>
          <p:spPr bwMode="auto">
            <a:xfrm>
              <a:off x="2352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1678" name="Rectangle 110"/>
            <p:cNvSpPr>
              <a:spLocks noChangeArrowheads="1"/>
            </p:cNvSpPr>
            <p:nvPr/>
          </p:nvSpPr>
          <p:spPr bwMode="auto">
            <a:xfrm>
              <a:off x="1542" y="388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79" name="Rectangle 111"/>
            <p:cNvSpPr>
              <a:spLocks noChangeArrowheads="1"/>
            </p:cNvSpPr>
            <p:nvPr/>
          </p:nvSpPr>
          <p:spPr bwMode="auto">
            <a:xfrm>
              <a:off x="179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80" name="Rectangle 112"/>
            <p:cNvSpPr>
              <a:spLocks noChangeArrowheads="1"/>
            </p:cNvSpPr>
            <p:nvPr/>
          </p:nvSpPr>
          <p:spPr bwMode="auto">
            <a:xfrm>
              <a:off x="206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81" name="Rectangle 113"/>
            <p:cNvSpPr>
              <a:spLocks noChangeArrowheads="1"/>
            </p:cNvSpPr>
            <p:nvPr/>
          </p:nvSpPr>
          <p:spPr bwMode="auto">
            <a:xfrm>
              <a:off x="2303" y="386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82" name="Rectangle 114"/>
            <p:cNvSpPr>
              <a:spLocks noChangeArrowheads="1"/>
            </p:cNvSpPr>
            <p:nvPr/>
          </p:nvSpPr>
          <p:spPr bwMode="auto">
            <a:xfrm>
              <a:off x="2572" y="387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1552" name="Group 115"/>
          <p:cNvGrpSpPr>
            <a:grpSpLocks/>
          </p:cNvGrpSpPr>
          <p:nvPr/>
        </p:nvGrpSpPr>
        <p:grpSpPr bwMode="auto">
          <a:xfrm>
            <a:off x="2540000" y="6178551"/>
            <a:ext cx="1428750" cy="428625"/>
            <a:chOff x="2178" y="4010"/>
            <a:chExt cx="1093" cy="310"/>
          </a:xfrm>
        </p:grpSpPr>
        <p:sp>
          <p:nvSpPr>
            <p:cNvPr id="21665" name="Rectangle 116"/>
            <p:cNvSpPr>
              <a:spLocks noChangeArrowheads="1"/>
            </p:cNvSpPr>
            <p:nvPr/>
          </p:nvSpPr>
          <p:spPr bwMode="auto">
            <a:xfrm>
              <a:off x="2211" y="401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21666" name="Rectangle 117"/>
            <p:cNvSpPr>
              <a:spLocks noChangeArrowheads="1"/>
            </p:cNvSpPr>
            <p:nvPr/>
          </p:nvSpPr>
          <p:spPr bwMode="auto">
            <a:xfrm>
              <a:off x="2465" y="4013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56</a:t>
              </a:r>
              <a:endParaRPr lang="en-US" altLang="es-MX"/>
            </a:p>
          </p:txBody>
        </p:sp>
        <p:sp>
          <p:nvSpPr>
            <p:cNvPr id="21667" name="Rectangle 118"/>
            <p:cNvSpPr>
              <a:spLocks noChangeArrowheads="1"/>
            </p:cNvSpPr>
            <p:nvPr/>
          </p:nvSpPr>
          <p:spPr bwMode="auto">
            <a:xfrm>
              <a:off x="2723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57</a:t>
              </a:r>
              <a:endParaRPr lang="en-US" altLang="es-MX"/>
            </a:p>
          </p:txBody>
        </p:sp>
        <p:sp>
          <p:nvSpPr>
            <p:cNvPr id="21668" name="Rectangle 119"/>
            <p:cNvSpPr>
              <a:spLocks noChangeArrowheads="1"/>
            </p:cNvSpPr>
            <p:nvPr/>
          </p:nvSpPr>
          <p:spPr bwMode="auto">
            <a:xfrm>
              <a:off x="2977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60</a:t>
              </a:r>
              <a:endParaRPr lang="en-US" altLang="es-MX"/>
            </a:p>
          </p:txBody>
        </p:sp>
        <p:sp>
          <p:nvSpPr>
            <p:cNvPr id="21669" name="Rectangle 120"/>
            <p:cNvSpPr>
              <a:spLocks noChangeArrowheads="1"/>
            </p:cNvSpPr>
            <p:nvPr/>
          </p:nvSpPr>
          <p:spPr bwMode="auto">
            <a:xfrm>
              <a:off x="2178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70" name="Rectangle 121"/>
            <p:cNvSpPr>
              <a:spLocks noChangeArrowheads="1"/>
            </p:cNvSpPr>
            <p:nvPr/>
          </p:nvSpPr>
          <p:spPr bwMode="auto">
            <a:xfrm>
              <a:off x="241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71" name="Rectangle 122"/>
            <p:cNvSpPr>
              <a:spLocks noChangeArrowheads="1"/>
            </p:cNvSpPr>
            <p:nvPr/>
          </p:nvSpPr>
          <p:spPr bwMode="auto">
            <a:xfrm>
              <a:off x="268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72" name="Rectangle 123"/>
            <p:cNvSpPr>
              <a:spLocks noChangeArrowheads="1"/>
            </p:cNvSpPr>
            <p:nvPr/>
          </p:nvSpPr>
          <p:spPr bwMode="auto">
            <a:xfrm>
              <a:off x="2928" y="42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73" name="Rectangle 124"/>
            <p:cNvSpPr>
              <a:spLocks noChangeArrowheads="1"/>
            </p:cNvSpPr>
            <p:nvPr/>
          </p:nvSpPr>
          <p:spPr bwMode="auto">
            <a:xfrm>
              <a:off x="3186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1553" name="Line 125"/>
          <p:cNvSpPr>
            <a:spLocks noChangeShapeType="1"/>
          </p:cNvSpPr>
          <p:nvPr/>
        </p:nvSpPr>
        <p:spPr bwMode="auto">
          <a:xfrm flipH="1">
            <a:off x="2806701" y="4983164"/>
            <a:ext cx="346075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54" name="Line 126"/>
          <p:cNvSpPr>
            <a:spLocks noChangeShapeType="1"/>
          </p:cNvSpPr>
          <p:nvPr/>
        </p:nvSpPr>
        <p:spPr bwMode="auto">
          <a:xfrm>
            <a:off x="3471863" y="4799013"/>
            <a:ext cx="12700" cy="874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55" name="Line 127"/>
          <p:cNvSpPr>
            <a:spLocks noChangeShapeType="1"/>
          </p:cNvSpPr>
          <p:nvPr/>
        </p:nvSpPr>
        <p:spPr bwMode="auto">
          <a:xfrm flipH="1">
            <a:off x="3844925" y="4808538"/>
            <a:ext cx="0" cy="133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56" name="Rectangle 128"/>
          <p:cNvSpPr>
            <a:spLocks noChangeArrowheads="1"/>
          </p:cNvSpPr>
          <p:nvPr/>
        </p:nvSpPr>
        <p:spPr bwMode="auto">
          <a:xfrm>
            <a:off x="4037013" y="5842000"/>
            <a:ext cx="334962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21557" name="Rectangle 129"/>
          <p:cNvSpPr>
            <a:spLocks noChangeArrowheads="1"/>
          </p:cNvSpPr>
          <p:nvPr/>
        </p:nvSpPr>
        <p:spPr bwMode="auto">
          <a:xfrm>
            <a:off x="4368800" y="5842000"/>
            <a:ext cx="336550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21558" name="Rectangle 130"/>
          <p:cNvSpPr>
            <a:spLocks noChangeArrowheads="1"/>
          </p:cNvSpPr>
          <p:nvPr/>
        </p:nvSpPr>
        <p:spPr bwMode="auto">
          <a:xfrm>
            <a:off x="4705350" y="5838825"/>
            <a:ext cx="336550" cy="3175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21559" name="Rectangle 131"/>
          <p:cNvSpPr>
            <a:spLocks noChangeArrowheads="1"/>
          </p:cNvSpPr>
          <p:nvPr/>
        </p:nvSpPr>
        <p:spPr bwMode="auto">
          <a:xfrm>
            <a:off x="5037138" y="5838825"/>
            <a:ext cx="336550" cy="3175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21560" name="Rectangle 132"/>
          <p:cNvSpPr>
            <a:spLocks noChangeArrowheads="1"/>
          </p:cNvSpPr>
          <p:nvPr/>
        </p:nvSpPr>
        <p:spPr bwMode="auto">
          <a:xfrm>
            <a:off x="3994151" y="61563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61" name="Rectangle 133"/>
          <p:cNvSpPr>
            <a:spLocks noChangeArrowheads="1"/>
          </p:cNvSpPr>
          <p:nvPr/>
        </p:nvSpPr>
        <p:spPr bwMode="auto">
          <a:xfrm>
            <a:off x="4306889" y="61531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62" name="Rectangle 134"/>
          <p:cNvSpPr>
            <a:spLocks noChangeArrowheads="1"/>
          </p:cNvSpPr>
          <p:nvPr/>
        </p:nvSpPr>
        <p:spPr bwMode="auto">
          <a:xfrm>
            <a:off x="4660901" y="61531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63" name="Rectangle 135"/>
          <p:cNvSpPr>
            <a:spLocks noChangeArrowheads="1"/>
          </p:cNvSpPr>
          <p:nvPr/>
        </p:nvSpPr>
        <p:spPr bwMode="auto">
          <a:xfrm>
            <a:off x="4973639" y="61610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64" name="Rectangle 136"/>
          <p:cNvSpPr>
            <a:spLocks noChangeArrowheads="1"/>
          </p:cNvSpPr>
          <p:nvPr/>
        </p:nvSpPr>
        <p:spPr bwMode="auto">
          <a:xfrm>
            <a:off x="5310189" y="61563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65" name="Rectangle 147"/>
          <p:cNvSpPr>
            <a:spLocks noChangeArrowheads="1"/>
          </p:cNvSpPr>
          <p:nvPr/>
        </p:nvSpPr>
        <p:spPr bwMode="auto">
          <a:xfrm>
            <a:off x="4545013" y="4003675"/>
            <a:ext cx="334962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66</a:t>
            </a:r>
            <a:endParaRPr lang="en-US" altLang="es-MX"/>
          </a:p>
        </p:txBody>
      </p:sp>
      <p:sp>
        <p:nvSpPr>
          <p:cNvPr id="21566" name="Rectangle 148"/>
          <p:cNvSpPr>
            <a:spLocks noChangeArrowheads="1"/>
          </p:cNvSpPr>
          <p:nvPr/>
        </p:nvSpPr>
        <p:spPr bwMode="auto">
          <a:xfrm>
            <a:off x="4489451" y="43370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67" name="Rectangle 149"/>
          <p:cNvSpPr>
            <a:spLocks noChangeArrowheads="1"/>
          </p:cNvSpPr>
          <p:nvPr/>
        </p:nvSpPr>
        <p:spPr bwMode="auto">
          <a:xfrm>
            <a:off x="4826001" y="43322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68" name="Rectangle 150"/>
          <p:cNvSpPr>
            <a:spLocks noChangeArrowheads="1"/>
          </p:cNvSpPr>
          <p:nvPr/>
        </p:nvSpPr>
        <p:spPr bwMode="auto">
          <a:xfrm>
            <a:off x="4894263" y="4637089"/>
            <a:ext cx="336550" cy="3190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569" name="Rectangle 151"/>
          <p:cNvSpPr>
            <a:spLocks noChangeArrowheads="1"/>
          </p:cNvSpPr>
          <p:nvPr/>
        </p:nvSpPr>
        <p:spPr bwMode="auto">
          <a:xfrm>
            <a:off x="5226050" y="463708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90</a:t>
            </a:r>
            <a:endParaRPr lang="en-US" altLang="es-MX"/>
          </a:p>
        </p:txBody>
      </p:sp>
      <p:sp>
        <p:nvSpPr>
          <p:cNvPr id="21570" name="Rectangle 152"/>
          <p:cNvSpPr>
            <a:spLocks noChangeArrowheads="1"/>
          </p:cNvSpPr>
          <p:nvPr/>
        </p:nvSpPr>
        <p:spPr bwMode="auto">
          <a:xfrm>
            <a:off x="5562600" y="4633913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571" name="Rectangle 153"/>
          <p:cNvSpPr>
            <a:spLocks noChangeArrowheads="1"/>
          </p:cNvSpPr>
          <p:nvPr/>
        </p:nvSpPr>
        <p:spPr bwMode="auto">
          <a:xfrm>
            <a:off x="5895976" y="4633913"/>
            <a:ext cx="334963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572" name="Rectangle 154"/>
          <p:cNvSpPr>
            <a:spLocks noChangeArrowheads="1"/>
          </p:cNvSpPr>
          <p:nvPr/>
        </p:nvSpPr>
        <p:spPr bwMode="auto">
          <a:xfrm>
            <a:off x="4851401" y="4951413"/>
            <a:ext cx="111125" cy="1063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73" name="Rectangle 155"/>
          <p:cNvSpPr>
            <a:spLocks noChangeArrowheads="1"/>
          </p:cNvSpPr>
          <p:nvPr/>
        </p:nvSpPr>
        <p:spPr bwMode="auto">
          <a:xfrm>
            <a:off x="5164139" y="49482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74" name="Rectangle 156"/>
          <p:cNvSpPr>
            <a:spLocks noChangeArrowheads="1"/>
          </p:cNvSpPr>
          <p:nvPr/>
        </p:nvSpPr>
        <p:spPr bwMode="auto">
          <a:xfrm>
            <a:off x="5518151" y="49482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75" name="Rectangle 157"/>
          <p:cNvSpPr>
            <a:spLocks noChangeArrowheads="1"/>
          </p:cNvSpPr>
          <p:nvPr/>
        </p:nvSpPr>
        <p:spPr bwMode="auto">
          <a:xfrm>
            <a:off x="5830889" y="49561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76" name="Rectangle 158"/>
          <p:cNvSpPr>
            <a:spLocks noChangeArrowheads="1"/>
          </p:cNvSpPr>
          <p:nvPr/>
        </p:nvSpPr>
        <p:spPr bwMode="auto">
          <a:xfrm>
            <a:off x="6169026" y="4951413"/>
            <a:ext cx="111125" cy="1063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77" name="Line 160"/>
          <p:cNvSpPr>
            <a:spLocks noChangeShapeType="1"/>
          </p:cNvSpPr>
          <p:nvPr/>
        </p:nvSpPr>
        <p:spPr bwMode="auto">
          <a:xfrm flipH="1">
            <a:off x="4248151" y="4400550"/>
            <a:ext cx="307975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78" name="Line 161"/>
          <p:cNvSpPr>
            <a:spLocks noChangeShapeType="1"/>
          </p:cNvSpPr>
          <p:nvPr/>
        </p:nvSpPr>
        <p:spPr bwMode="auto">
          <a:xfrm>
            <a:off x="4899026" y="4376738"/>
            <a:ext cx="125413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79" name="Rectangle 164"/>
          <p:cNvSpPr>
            <a:spLocks noChangeArrowheads="1"/>
          </p:cNvSpPr>
          <p:nvPr/>
        </p:nvSpPr>
        <p:spPr bwMode="auto">
          <a:xfrm>
            <a:off x="7981950" y="452913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21580" name="Rectangle 165"/>
          <p:cNvSpPr>
            <a:spLocks noChangeArrowheads="1"/>
          </p:cNvSpPr>
          <p:nvPr/>
        </p:nvSpPr>
        <p:spPr bwMode="auto">
          <a:xfrm>
            <a:off x="8313738" y="452913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21581" name="Rectangle 166"/>
          <p:cNvSpPr>
            <a:spLocks noChangeArrowheads="1"/>
          </p:cNvSpPr>
          <p:nvPr/>
        </p:nvSpPr>
        <p:spPr bwMode="auto">
          <a:xfrm>
            <a:off x="8650288" y="4524375"/>
            <a:ext cx="336550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66</a:t>
            </a:r>
            <a:endParaRPr lang="en-US" altLang="es-MX"/>
          </a:p>
        </p:txBody>
      </p:sp>
      <p:sp>
        <p:nvSpPr>
          <p:cNvPr id="21582" name="Rectangle 167"/>
          <p:cNvSpPr>
            <a:spLocks noChangeArrowheads="1"/>
          </p:cNvSpPr>
          <p:nvPr/>
        </p:nvSpPr>
        <p:spPr bwMode="auto">
          <a:xfrm>
            <a:off x="8982075" y="4524375"/>
            <a:ext cx="336550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90</a:t>
            </a:r>
            <a:endParaRPr lang="en-US" altLang="es-MX"/>
          </a:p>
        </p:txBody>
      </p:sp>
      <p:sp>
        <p:nvSpPr>
          <p:cNvPr id="21583" name="Rectangle 168"/>
          <p:cNvSpPr>
            <a:spLocks noChangeArrowheads="1"/>
          </p:cNvSpPr>
          <p:nvPr/>
        </p:nvSpPr>
        <p:spPr bwMode="auto">
          <a:xfrm>
            <a:off x="7939089" y="484346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84" name="Rectangle 169"/>
          <p:cNvSpPr>
            <a:spLocks noChangeArrowheads="1"/>
          </p:cNvSpPr>
          <p:nvPr/>
        </p:nvSpPr>
        <p:spPr bwMode="auto">
          <a:xfrm>
            <a:off x="8251826" y="48402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85" name="Rectangle 170"/>
          <p:cNvSpPr>
            <a:spLocks noChangeArrowheads="1"/>
          </p:cNvSpPr>
          <p:nvPr/>
        </p:nvSpPr>
        <p:spPr bwMode="auto">
          <a:xfrm>
            <a:off x="8604251" y="48402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86" name="Rectangle 171"/>
          <p:cNvSpPr>
            <a:spLocks noChangeArrowheads="1"/>
          </p:cNvSpPr>
          <p:nvPr/>
        </p:nvSpPr>
        <p:spPr bwMode="auto">
          <a:xfrm>
            <a:off x="8918576" y="48482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87" name="Rectangle 172"/>
          <p:cNvSpPr>
            <a:spLocks noChangeArrowheads="1"/>
          </p:cNvSpPr>
          <p:nvPr/>
        </p:nvSpPr>
        <p:spPr bwMode="auto">
          <a:xfrm>
            <a:off x="9255126" y="484346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21588" name="Group 173"/>
          <p:cNvGrpSpPr>
            <a:grpSpLocks/>
          </p:cNvGrpSpPr>
          <p:nvPr/>
        </p:nvGrpSpPr>
        <p:grpSpPr bwMode="auto">
          <a:xfrm>
            <a:off x="6746875" y="5080000"/>
            <a:ext cx="1428750" cy="433388"/>
            <a:chOff x="1207" y="3203"/>
            <a:chExt cx="1093" cy="314"/>
          </a:xfrm>
        </p:grpSpPr>
        <p:sp>
          <p:nvSpPr>
            <p:cNvPr id="21656" name="Rectangle 174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4</a:t>
              </a:r>
              <a:endParaRPr lang="en-US" altLang="es-MX"/>
            </a:p>
          </p:txBody>
        </p:sp>
        <p:sp>
          <p:nvSpPr>
            <p:cNvPr id="21657" name="Rectangle 175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21658" name="Rectangle 176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 </a:t>
              </a:r>
              <a:endParaRPr lang="en-US" altLang="es-MX"/>
            </a:p>
          </p:txBody>
        </p:sp>
        <p:sp>
          <p:nvSpPr>
            <p:cNvPr id="21659" name="Rectangle 177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1660" name="Rectangle 178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61" name="Rectangle 179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62" name="Rectangle 180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63" name="Rectangle 181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64" name="Rectangle 182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1589" name="Group 183"/>
          <p:cNvGrpSpPr>
            <a:grpSpLocks/>
          </p:cNvGrpSpPr>
          <p:nvPr/>
        </p:nvGrpSpPr>
        <p:grpSpPr bwMode="auto">
          <a:xfrm>
            <a:off x="7073901" y="5608639"/>
            <a:ext cx="1457325" cy="441325"/>
            <a:chOff x="1542" y="3643"/>
            <a:chExt cx="1115" cy="319"/>
          </a:xfrm>
        </p:grpSpPr>
        <p:sp>
          <p:nvSpPr>
            <p:cNvPr id="21647" name="Rectangle 184"/>
            <p:cNvSpPr>
              <a:spLocks noChangeArrowheads="1"/>
            </p:cNvSpPr>
            <p:nvPr/>
          </p:nvSpPr>
          <p:spPr bwMode="auto">
            <a:xfrm>
              <a:off x="1586" y="364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12</a:t>
              </a:r>
              <a:endParaRPr lang="en-US" altLang="es-MX"/>
            </a:p>
          </p:txBody>
        </p:sp>
        <p:sp>
          <p:nvSpPr>
            <p:cNvPr id="21648" name="Rectangle 185"/>
            <p:cNvSpPr>
              <a:spLocks noChangeArrowheads="1"/>
            </p:cNvSpPr>
            <p:nvPr/>
          </p:nvSpPr>
          <p:spPr bwMode="auto">
            <a:xfrm>
              <a:off x="1840" y="3646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18</a:t>
              </a:r>
              <a:endParaRPr lang="en-US" altLang="es-MX"/>
            </a:p>
          </p:txBody>
        </p:sp>
        <p:sp>
          <p:nvSpPr>
            <p:cNvPr id="21649" name="Rectangle 186"/>
            <p:cNvSpPr>
              <a:spLocks noChangeArrowheads="1"/>
            </p:cNvSpPr>
            <p:nvPr/>
          </p:nvSpPr>
          <p:spPr bwMode="auto">
            <a:xfrm>
              <a:off x="2098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1650" name="Rectangle 187"/>
            <p:cNvSpPr>
              <a:spLocks noChangeArrowheads="1"/>
            </p:cNvSpPr>
            <p:nvPr/>
          </p:nvSpPr>
          <p:spPr bwMode="auto">
            <a:xfrm>
              <a:off x="2352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1651" name="Rectangle 188"/>
            <p:cNvSpPr>
              <a:spLocks noChangeArrowheads="1"/>
            </p:cNvSpPr>
            <p:nvPr/>
          </p:nvSpPr>
          <p:spPr bwMode="auto">
            <a:xfrm>
              <a:off x="1542" y="388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52" name="Rectangle 189"/>
            <p:cNvSpPr>
              <a:spLocks noChangeArrowheads="1"/>
            </p:cNvSpPr>
            <p:nvPr/>
          </p:nvSpPr>
          <p:spPr bwMode="auto">
            <a:xfrm>
              <a:off x="179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53" name="Rectangle 190"/>
            <p:cNvSpPr>
              <a:spLocks noChangeArrowheads="1"/>
            </p:cNvSpPr>
            <p:nvPr/>
          </p:nvSpPr>
          <p:spPr bwMode="auto">
            <a:xfrm>
              <a:off x="206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54" name="Rectangle 191"/>
            <p:cNvSpPr>
              <a:spLocks noChangeArrowheads="1"/>
            </p:cNvSpPr>
            <p:nvPr/>
          </p:nvSpPr>
          <p:spPr bwMode="auto">
            <a:xfrm>
              <a:off x="2303" y="386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55" name="Rectangle 192"/>
            <p:cNvSpPr>
              <a:spLocks noChangeArrowheads="1"/>
            </p:cNvSpPr>
            <p:nvPr/>
          </p:nvSpPr>
          <p:spPr bwMode="auto">
            <a:xfrm>
              <a:off x="2572" y="387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1590" name="Group 193"/>
          <p:cNvGrpSpPr>
            <a:grpSpLocks/>
          </p:cNvGrpSpPr>
          <p:nvPr/>
        </p:nvGrpSpPr>
        <p:grpSpPr bwMode="auto">
          <a:xfrm>
            <a:off x="7491413" y="6248401"/>
            <a:ext cx="1428750" cy="428625"/>
            <a:chOff x="2178" y="4010"/>
            <a:chExt cx="1093" cy="310"/>
          </a:xfrm>
        </p:grpSpPr>
        <p:sp>
          <p:nvSpPr>
            <p:cNvPr id="21638" name="Rectangle 194"/>
            <p:cNvSpPr>
              <a:spLocks noChangeArrowheads="1"/>
            </p:cNvSpPr>
            <p:nvPr/>
          </p:nvSpPr>
          <p:spPr bwMode="auto">
            <a:xfrm>
              <a:off x="2211" y="401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21639" name="Rectangle 195"/>
            <p:cNvSpPr>
              <a:spLocks noChangeArrowheads="1"/>
            </p:cNvSpPr>
            <p:nvPr/>
          </p:nvSpPr>
          <p:spPr bwMode="auto">
            <a:xfrm>
              <a:off x="2465" y="4013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56</a:t>
              </a:r>
              <a:endParaRPr lang="en-US" altLang="es-MX"/>
            </a:p>
          </p:txBody>
        </p:sp>
        <p:sp>
          <p:nvSpPr>
            <p:cNvPr id="21640" name="Rectangle 196"/>
            <p:cNvSpPr>
              <a:spLocks noChangeArrowheads="1"/>
            </p:cNvSpPr>
            <p:nvPr/>
          </p:nvSpPr>
          <p:spPr bwMode="auto">
            <a:xfrm>
              <a:off x="2723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57</a:t>
              </a:r>
              <a:endParaRPr lang="en-US" altLang="es-MX"/>
            </a:p>
          </p:txBody>
        </p:sp>
        <p:sp>
          <p:nvSpPr>
            <p:cNvPr id="21641" name="Rectangle 197"/>
            <p:cNvSpPr>
              <a:spLocks noChangeArrowheads="1"/>
            </p:cNvSpPr>
            <p:nvPr/>
          </p:nvSpPr>
          <p:spPr bwMode="auto">
            <a:xfrm>
              <a:off x="2977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60</a:t>
              </a:r>
              <a:endParaRPr lang="en-US" altLang="es-MX"/>
            </a:p>
          </p:txBody>
        </p:sp>
        <p:sp>
          <p:nvSpPr>
            <p:cNvPr id="21642" name="Rectangle 198"/>
            <p:cNvSpPr>
              <a:spLocks noChangeArrowheads="1"/>
            </p:cNvSpPr>
            <p:nvPr/>
          </p:nvSpPr>
          <p:spPr bwMode="auto">
            <a:xfrm>
              <a:off x="2178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43" name="Rectangle 199"/>
            <p:cNvSpPr>
              <a:spLocks noChangeArrowheads="1"/>
            </p:cNvSpPr>
            <p:nvPr/>
          </p:nvSpPr>
          <p:spPr bwMode="auto">
            <a:xfrm>
              <a:off x="241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44" name="Rectangle 200"/>
            <p:cNvSpPr>
              <a:spLocks noChangeArrowheads="1"/>
            </p:cNvSpPr>
            <p:nvPr/>
          </p:nvSpPr>
          <p:spPr bwMode="auto">
            <a:xfrm>
              <a:off x="268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45" name="Rectangle 201"/>
            <p:cNvSpPr>
              <a:spLocks noChangeArrowheads="1"/>
            </p:cNvSpPr>
            <p:nvPr/>
          </p:nvSpPr>
          <p:spPr bwMode="auto">
            <a:xfrm>
              <a:off x="2928" y="42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1646" name="Rectangle 202"/>
            <p:cNvSpPr>
              <a:spLocks noChangeArrowheads="1"/>
            </p:cNvSpPr>
            <p:nvPr/>
          </p:nvSpPr>
          <p:spPr bwMode="auto">
            <a:xfrm>
              <a:off x="3186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1591" name="Line 203"/>
          <p:cNvSpPr>
            <a:spLocks noChangeShapeType="1"/>
          </p:cNvSpPr>
          <p:nvPr/>
        </p:nvSpPr>
        <p:spPr bwMode="auto">
          <a:xfrm flipH="1">
            <a:off x="7643814" y="4910139"/>
            <a:ext cx="346075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92" name="Line 204"/>
          <p:cNvSpPr>
            <a:spLocks noChangeShapeType="1"/>
          </p:cNvSpPr>
          <p:nvPr/>
        </p:nvSpPr>
        <p:spPr bwMode="auto">
          <a:xfrm>
            <a:off x="8308975" y="4725988"/>
            <a:ext cx="12700" cy="874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93" name="Line 205"/>
          <p:cNvSpPr>
            <a:spLocks noChangeShapeType="1"/>
          </p:cNvSpPr>
          <p:nvPr/>
        </p:nvSpPr>
        <p:spPr bwMode="auto">
          <a:xfrm flipH="1">
            <a:off x="8639175" y="4883150"/>
            <a:ext cx="14288" cy="1385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94" name="Rectangle 206"/>
          <p:cNvSpPr>
            <a:spLocks noChangeArrowheads="1"/>
          </p:cNvSpPr>
          <p:nvPr/>
        </p:nvSpPr>
        <p:spPr bwMode="auto">
          <a:xfrm>
            <a:off x="8791576" y="5770564"/>
            <a:ext cx="334963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21595" name="Rectangle 207"/>
          <p:cNvSpPr>
            <a:spLocks noChangeArrowheads="1"/>
          </p:cNvSpPr>
          <p:nvPr/>
        </p:nvSpPr>
        <p:spPr bwMode="auto">
          <a:xfrm>
            <a:off x="9123363" y="5770564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21596" name="Rectangle 208"/>
          <p:cNvSpPr>
            <a:spLocks noChangeArrowheads="1"/>
          </p:cNvSpPr>
          <p:nvPr/>
        </p:nvSpPr>
        <p:spPr bwMode="auto">
          <a:xfrm>
            <a:off x="9459913" y="5767388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21597" name="Rectangle 209"/>
          <p:cNvSpPr>
            <a:spLocks noChangeArrowheads="1"/>
          </p:cNvSpPr>
          <p:nvPr/>
        </p:nvSpPr>
        <p:spPr bwMode="auto">
          <a:xfrm>
            <a:off x="9791700" y="5767388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21598" name="Rectangle 210"/>
          <p:cNvSpPr>
            <a:spLocks noChangeArrowheads="1"/>
          </p:cNvSpPr>
          <p:nvPr/>
        </p:nvSpPr>
        <p:spPr bwMode="auto">
          <a:xfrm>
            <a:off x="8748714" y="60848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599" name="Rectangle 211"/>
          <p:cNvSpPr>
            <a:spLocks noChangeArrowheads="1"/>
          </p:cNvSpPr>
          <p:nvPr/>
        </p:nvSpPr>
        <p:spPr bwMode="auto">
          <a:xfrm>
            <a:off x="9061451" y="60817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00" name="Rectangle 212"/>
          <p:cNvSpPr>
            <a:spLocks noChangeArrowheads="1"/>
          </p:cNvSpPr>
          <p:nvPr/>
        </p:nvSpPr>
        <p:spPr bwMode="auto">
          <a:xfrm>
            <a:off x="9415464" y="60817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01" name="Rectangle 213"/>
          <p:cNvSpPr>
            <a:spLocks noChangeArrowheads="1"/>
          </p:cNvSpPr>
          <p:nvPr/>
        </p:nvSpPr>
        <p:spPr bwMode="auto">
          <a:xfrm>
            <a:off x="9728201" y="60896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02" name="Rectangle 214"/>
          <p:cNvSpPr>
            <a:spLocks noChangeArrowheads="1"/>
          </p:cNvSpPr>
          <p:nvPr/>
        </p:nvSpPr>
        <p:spPr bwMode="auto">
          <a:xfrm>
            <a:off x="10064751" y="60848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03" name="Line 215"/>
          <p:cNvSpPr>
            <a:spLocks noChangeShapeType="1"/>
          </p:cNvSpPr>
          <p:nvPr/>
        </p:nvSpPr>
        <p:spPr bwMode="auto">
          <a:xfrm flipH="1">
            <a:off x="8904289" y="4899026"/>
            <a:ext cx="58737" cy="923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604" name="Line 230"/>
          <p:cNvSpPr>
            <a:spLocks noChangeShapeType="1"/>
          </p:cNvSpPr>
          <p:nvPr/>
        </p:nvSpPr>
        <p:spPr bwMode="auto">
          <a:xfrm>
            <a:off x="2108201" y="3867150"/>
            <a:ext cx="8455025" cy="0"/>
          </a:xfrm>
          <a:prstGeom prst="line">
            <a:avLst/>
          </a:prstGeom>
          <a:noFill/>
          <a:ln w="952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605" name="Line 231"/>
          <p:cNvSpPr>
            <a:spLocks noChangeShapeType="1"/>
          </p:cNvSpPr>
          <p:nvPr/>
        </p:nvSpPr>
        <p:spPr bwMode="auto">
          <a:xfrm flipV="1">
            <a:off x="5911850" y="3868738"/>
            <a:ext cx="1303338" cy="2989262"/>
          </a:xfrm>
          <a:prstGeom prst="line">
            <a:avLst/>
          </a:prstGeom>
          <a:noFill/>
          <a:ln w="952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9688" name="Text Box 232"/>
          <p:cNvSpPr txBox="1">
            <a:spLocks noChangeArrowheads="1"/>
          </p:cNvSpPr>
          <p:nvPr/>
        </p:nvSpPr>
        <p:spPr bwMode="auto">
          <a:xfrm>
            <a:off x="2566988" y="3917951"/>
            <a:ext cx="5064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0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19689" name="Text Box 233"/>
          <p:cNvSpPr txBox="1">
            <a:spLocks noChangeArrowheads="1"/>
          </p:cNvSpPr>
          <p:nvPr/>
        </p:nvSpPr>
        <p:spPr bwMode="auto">
          <a:xfrm>
            <a:off x="7251701" y="3833814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0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21608" name="Rectangle 234"/>
          <p:cNvSpPr>
            <a:spLocks noChangeArrowheads="1"/>
          </p:cNvSpPr>
          <p:nvPr/>
        </p:nvSpPr>
        <p:spPr bwMode="auto">
          <a:xfrm>
            <a:off x="5311775" y="2425700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93</a:t>
            </a:r>
            <a:endParaRPr lang="en-US" altLang="es-MX"/>
          </a:p>
        </p:txBody>
      </p:sp>
      <p:sp>
        <p:nvSpPr>
          <p:cNvPr id="21609" name="Rectangle 235"/>
          <p:cNvSpPr>
            <a:spLocks noChangeArrowheads="1"/>
          </p:cNvSpPr>
          <p:nvPr/>
        </p:nvSpPr>
        <p:spPr bwMode="auto">
          <a:xfrm>
            <a:off x="5645150" y="2425700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95</a:t>
            </a:r>
            <a:endParaRPr lang="en-US" altLang="es-MX"/>
          </a:p>
        </p:txBody>
      </p:sp>
      <p:sp>
        <p:nvSpPr>
          <p:cNvPr id="21610" name="Rectangle 236"/>
          <p:cNvSpPr>
            <a:spLocks noChangeArrowheads="1"/>
          </p:cNvSpPr>
          <p:nvPr/>
        </p:nvSpPr>
        <p:spPr bwMode="auto">
          <a:xfrm>
            <a:off x="5981701" y="2422525"/>
            <a:ext cx="334963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611" name="Rectangle 237"/>
          <p:cNvSpPr>
            <a:spLocks noChangeArrowheads="1"/>
          </p:cNvSpPr>
          <p:nvPr/>
        </p:nvSpPr>
        <p:spPr bwMode="auto">
          <a:xfrm>
            <a:off x="6313488" y="2422525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612" name="Rectangle 238"/>
          <p:cNvSpPr>
            <a:spLocks noChangeArrowheads="1"/>
          </p:cNvSpPr>
          <p:nvPr/>
        </p:nvSpPr>
        <p:spPr bwMode="auto">
          <a:xfrm>
            <a:off x="5268914" y="27416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13" name="Rectangle 239"/>
          <p:cNvSpPr>
            <a:spLocks noChangeArrowheads="1"/>
          </p:cNvSpPr>
          <p:nvPr/>
        </p:nvSpPr>
        <p:spPr bwMode="auto">
          <a:xfrm>
            <a:off x="5583239" y="27368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14" name="Rectangle 240"/>
          <p:cNvSpPr>
            <a:spLocks noChangeArrowheads="1"/>
          </p:cNvSpPr>
          <p:nvPr/>
        </p:nvSpPr>
        <p:spPr bwMode="auto">
          <a:xfrm>
            <a:off x="5935664" y="27368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15" name="Rectangle 241"/>
          <p:cNvSpPr>
            <a:spLocks noChangeArrowheads="1"/>
          </p:cNvSpPr>
          <p:nvPr/>
        </p:nvSpPr>
        <p:spPr bwMode="auto">
          <a:xfrm>
            <a:off x="6249989" y="27447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16" name="Rectangle 242"/>
          <p:cNvSpPr>
            <a:spLocks noChangeArrowheads="1"/>
          </p:cNvSpPr>
          <p:nvPr/>
        </p:nvSpPr>
        <p:spPr bwMode="auto">
          <a:xfrm>
            <a:off x="6586539" y="27416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17" name="Line 243"/>
          <p:cNvSpPr>
            <a:spLocks noChangeShapeType="1"/>
          </p:cNvSpPr>
          <p:nvPr/>
        </p:nvSpPr>
        <p:spPr bwMode="auto">
          <a:xfrm>
            <a:off x="5421314" y="2128839"/>
            <a:ext cx="134937" cy="300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618" name="Rectangle 244"/>
          <p:cNvSpPr>
            <a:spLocks noChangeArrowheads="1"/>
          </p:cNvSpPr>
          <p:nvPr/>
        </p:nvSpPr>
        <p:spPr bwMode="auto">
          <a:xfrm>
            <a:off x="4889500" y="5356225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93</a:t>
            </a:r>
            <a:endParaRPr lang="en-US" altLang="es-MX"/>
          </a:p>
        </p:txBody>
      </p:sp>
      <p:sp>
        <p:nvSpPr>
          <p:cNvPr id="21619" name="Rectangle 245"/>
          <p:cNvSpPr>
            <a:spLocks noChangeArrowheads="1"/>
          </p:cNvSpPr>
          <p:nvPr/>
        </p:nvSpPr>
        <p:spPr bwMode="auto">
          <a:xfrm>
            <a:off x="5222875" y="5356225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95</a:t>
            </a:r>
            <a:endParaRPr lang="en-US" altLang="es-MX"/>
          </a:p>
        </p:txBody>
      </p:sp>
      <p:sp>
        <p:nvSpPr>
          <p:cNvPr id="21620" name="Rectangle 246"/>
          <p:cNvSpPr>
            <a:spLocks noChangeArrowheads="1"/>
          </p:cNvSpPr>
          <p:nvPr/>
        </p:nvSpPr>
        <p:spPr bwMode="auto">
          <a:xfrm>
            <a:off x="5559426" y="5353050"/>
            <a:ext cx="334963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621" name="Rectangle 247"/>
          <p:cNvSpPr>
            <a:spLocks noChangeArrowheads="1"/>
          </p:cNvSpPr>
          <p:nvPr/>
        </p:nvSpPr>
        <p:spPr bwMode="auto">
          <a:xfrm>
            <a:off x="5891213" y="5353050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622" name="Rectangle 248"/>
          <p:cNvSpPr>
            <a:spLocks noChangeArrowheads="1"/>
          </p:cNvSpPr>
          <p:nvPr/>
        </p:nvSpPr>
        <p:spPr bwMode="auto">
          <a:xfrm>
            <a:off x="4846639" y="56721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23" name="Rectangle 249"/>
          <p:cNvSpPr>
            <a:spLocks noChangeArrowheads="1"/>
          </p:cNvSpPr>
          <p:nvPr/>
        </p:nvSpPr>
        <p:spPr bwMode="auto">
          <a:xfrm>
            <a:off x="5160964" y="56673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24" name="Rectangle 250"/>
          <p:cNvSpPr>
            <a:spLocks noChangeArrowheads="1"/>
          </p:cNvSpPr>
          <p:nvPr/>
        </p:nvSpPr>
        <p:spPr bwMode="auto">
          <a:xfrm>
            <a:off x="5513389" y="56673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25" name="Rectangle 251"/>
          <p:cNvSpPr>
            <a:spLocks noChangeArrowheads="1"/>
          </p:cNvSpPr>
          <p:nvPr/>
        </p:nvSpPr>
        <p:spPr bwMode="auto">
          <a:xfrm>
            <a:off x="5827714" y="56753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26" name="Rectangle 252"/>
          <p:cNvSpPr>
            <a:spLocks noChangeArrowheads="1"/>
          </p:cNvSpPr>
          <p:nvPr/>
        </p:nvSpPr>
        <p:spPr bwMode="auto">
          <a:xfrm>
            <a:off x="6164264" y="56721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27" name="Line 253"/>
          <p:cNvSpPr>
            <a:spLocks noChangeShapeType="1"/>
          </p:cNvSpPr>
          <p:nvPr/>
        </p:nvSpPr>
        <p:spPr bwMode="auto">
          <a:xfrm>
            <a:off x="5568950" y="4994275"/>
            <a:ext cx="120650" cy="344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628" name="Rectangle 254"/>
          <p:cNvSpPr>
            <a:spLocks noChangeArrowheads="1"/>
          </p:cNvSpPr>
          <p:nvPr/>
        </p:nvSpPr>
        <p:spPr bwMode="auto">
          <a:xfrm>
            <a:off x="9210675" y="5262564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93</a:t>
            </a:r>
            <a:endParaRPr lang="en-US" altLang="es-MX"/>
          </a:p>
        </p:txBody>
      </p:sp>
      <p:sp>
        <p:nvSpPr>
          <p:cNvPr id="21629" name="Rectangle 255"/>
          <p:cNvSpPr>
            <a:spLocks noChangeArrowheads="1"/>
          </p:cNvSpPr>
          <p:nvPr/>
        </p:nvSpPr>
        <p:spPr bwMode="auto">
          <a:xfrm>
            <a:off x="9544050" y="5262564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95</a:t>
            </a:r>
            <a:endParaRPr lang="en-US" altLang="es-MX"/>
          </a:p>
        </p:txBody>
      </p:sp>
      <p:sp>
        <p:nvSpPr>
          <p:cNvPr id="21630" name="Rectangle 256"/>
          <p:cNvSpPr>
            <a:spLocks noChangeArrowheads="1"/>
          </p:cNvSpPr>
          <p:nvPr/>
        </p:nvSpPr>
        <p:spPr bwMode="auto">
          <a:xfrm>
            <a:off x="9880601" y="5259389"/>
            <a:ext cx="334963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631" name="Rectangle 257"/>
          <p:cNvSpPr>
            <a:spLocks noChangeArrowheads="1"/>
          </p:cNvSpPr>
          <p:nvPr/>
        </p:nvSpPr>
        <p:spPr bwMode="auto">
          <a:xfrm>
            <a:off x="10212388" y="525938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1632" name="Rectangle 258"/>
          <p:cNvSpPr>
            <a:spLocks noChangeArrowheads="1"/>
          </p:cNvSpPr>
          <p:nvPr/>
        </p:nvSpPr>
        <p:spPr bwMode="auto">
          <a:xfrm>
            <a:off x="9167814" y="55784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33" name="Rectangle 259"/>
          <p:cNvSpPr>
            <a:spLocks noChangeArrowheads="1"/>
          </p:cNvSpPr>
          <p:nvPr/>
        </p:nvSpPr>
        <p:spPr bwMode="auto">
          <a:xfrm>
            <a:off x="9482139" y="55737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34" name="Rectangle 260"/>
          <p:cNvSpPr>
            <a:spLocks noChangeArrowheads="1"/>
          </p:cNvSpPr>
          <p:nvPr/>
        </p:nvSpPr>
        <p:spPr bwMode="auto">
          <a:xfrm>
            <a:off x="9834564" y="55737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35" name="Rectangle 261"/>
          <p:cNvSpPr>
            <a:spLocks noChangeArrowheads="1"/>
          </p:cNvSpPr>
          <p:nvPr/>
        </p:nvSpPr>
        <p:spPr bwMode="auto">
          <a:xfrm>
            <a:off x="10148889" y="55816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36" name="Rectangle 262"/>
          <p:cNvSpPr>
            <a:spLocks noChangeArrowheads="1"/>
          </p:cNvSpPr>
          <p:nvPr/>
        </p:nvSpPr>
        <p:spPr bwMode="auto">
          <a:xfrm>
            <a:off x="10485439" y="55784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1637" name="Line 263"/>
          <p:cNvSpPr>
            <a:spLocks noChangeShapeType="1"/>
          </p:cNvSpPr>
          <p:nvPr/>
        </p:nvSpPr>
        <p:spPr bwMode="auto">
          <a:xfrm>
            <a:off x="9318625" y="4902201"/>
            <a:ext cx="17938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381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altLang="es-MX" smtClean="0"/>
              <a:t>Ejemplo...</a:t>
            </a:r>
            <a:endParaRPr lang="en-US" altLang="es-MX" smtClean="0"/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3675064" y="1492251"/>
            <a:ext cx="320675" cy="309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3990976" y="1492251"/>
            <a:ext cx="320675" cy="309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4311651" y="1487488"/>
            <a:ext cx="320675" cy="309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60</a:t>
            </a:r>
            <a:endParaRPr lang="en-US" altLang="es-MX"/>
          </a:p>
        </p:txBody>
      </p:sp>
      <p:sp>
        <p:nvSpPr>
          <p:cNvPr id="22534" name="Rectangle 8"/>
          <p:cNvSpPr>
            <a:spLocks noChangeArrowheads="1"/>
          </p:cNvSpPr>
          <p:nvPr/>
        </p:nvSpPr>
        <p:spPr bwMode="auto">
          <a:xfrm>
            <a:off x="4627564" y="1487488"/>
            <a:ext cx="320675" cy="309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  <a:p>
            <a:pPr algn="ctr" eaLnBrk="1" hangingPunct="1"/>
            <a:endParaRPr lang="en-US" altLang="es-MX"/>
          </a:p>
        </p:txBody>
      </p:sp>
      <p:sp>
        <p:nvSpPr>
          <p:cNvPr id="22535" name="Rectangle 9"/>
          <p:cNvSpPr>
            <a:spLocks noChangeArrowheads="1"/>
          </p:cNvSpPr>
          <p:nvPr/>
        </p:nvSpPr>
        <p:spPr bwMode="auto">
          <a:xfrm>
            <a:off x="3635376" y="1797050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36" name="Rectangle 10"/>
          <p:cNvSpPr>
            <a:spLocks noChangeArrowheads="1"/>
          </p:cNvSpPr>
          <p:nvPr/>
        </p:nvSpPr>
        <p:spPr bwMode="auto">
          <a:xfrm>
            <a:off x="3932238" y="1793875"/>
            <a:ext cx="106362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4268789" y="1793875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38" name="Rectangle 12"/>
          <p:cNvSpPr>
            <a:spLocks noChangeArrowheads="1"/>
          </p:cNvSpPr>
          <p:nvPr/>
        </p:nvSpPr>
        <p:spPr bwMode="auto">
          <a:xfrm>
            <a:off x="4567238" y="1801813"/>
            <a:ext cx="106362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39" name="Rectangle 13"/>
          <p:cNvSpPr>
            <a:spLocks noChangeArrowheads="1"/>
          </p:cNvSpPr>
          <p:nvPr/>
        </p:nvSpPr>
        <p:spPr bwMode="auto">
          <a:xfrm>
            <a:off x="4887914" y="1797050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22540" name="Group 14"/>
          <p:cNvGrpSpPr>
            <a:grpSpLocks/>
          </p:cNvGrpSpPr>
          <p:nvPr/>
        </p:nvGrpSpPr>
        <p:grpSpPr bwMode="auto">
          <a:xfrm>
            <a:off x="2328864" y="2255839"/>
            <a:ext cx="1360487" cy="420687"/>
            <a:chOff x="1207" y="3203"/>
            <a:chExt cx="1093" cy="314"/>
          </a:xfrm>
        </p:grpSpPr>
        <p:sp>
          <p:nvSpPr>
            <p:cNvPr id="22799" name="Rectangle 15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4</a:t>
              </a:r>
              <a:endParaRPr lang="en-US" altLang="es-MX"/>
            </a:p>
          </p:txBody>
        </p:sp>
        <p:sp>
          <p:nvSpPr>
            <p:cNvPr id="22800" name="Rectangle 16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22801" name="Rectangle 17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 </a:t>
              </a:r>
              <a:endParaRPr lang="en-US" altLang="es-MX"/>
            </a:p>
          </p:txBody>
        </p:sp>
        <p:sp>
          <p:nvSpPr>
            <p:cNvPr id="22802" name="Rectangle 18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803" name="Rectangle 19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804" name="Rectangle 20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805" name="Rectangle 21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806" name="Rectangle 22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807" name="Rectangle 23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2541" name="Group 24"/>
          <p:cNvGrpSpPr>
            <a:grpSpLocks/>
          </p:cNvGrpSpPr>
          <p:nvPr/>
        </p:nvGrpSpPr>
        <p:grpSpPr bwMode="auto">
          <a:xfrm>
            <a:off x="2468564" y="2540001"/>
            <a:ext cx="1387475" cy="428625"/>
            <a:chOff x="1542" y="3643"/>
            <a:chExt cx="1115" cy="319"/>
          </a:xfrm>
        </p:grpSpPr>
        <p:sp>
          <p:nvSpPr>
            <p:cNvPr id="22790" name="Rectangle 25"/>
            <p:cNvSpPr>
              <a:spLocks noChangeArrowheads="1"/>
            </p:cNvSpPr>
            <p:nvPr/>
          </p:nvSpPr>
          <p:spPr bwMode="auto">
            <a:xfrm>
              <a:off x="1586" y="364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12</a:t>
              </a:r>
              <a:endParaRPr lang="en-US" altLang="es-MX"/>
            </a:p>
          </p:txBody>
        </p:sp>
        <p:sp>
          <p:nvSpPr>
            <p:cNvPr id="22791" name="Rectangle 26"/>
            <p:cNvSpPr>
              <a:spLocks noChangeArrowheads="1"/>
            </p:cNvSpPr>
            <p:nvPr/>
          </p:nvSpPr>
          <p:spPr bwMode="auto">
            <a:xfrm>
              <a:off x="1840" y="3646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18</a:t>
              </a:r>
              <a:endParaRPr lang="en-US" altLang="es-MX"/>
            </a:p>
          </p:txBody>
        </p:sp>
        <p:sp>
          <p:nvSpPr>
            <p:cNvPr id="22792" name="Rectangle 27"/>
            <p:cNvSpPr>
              <a:spLocks noChangeArrowheads="1"/>
            </p:cNvSpPr>
            <p:nvPr/>
          </p:nvSpPr>
          <p:spPr bwMode="auto">
            <a:xfrm>
              <a:off x="2098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93" name="Rectangle 28"/>
            <p:cNvSpPr>
              <a:spLocks noChangeArrowheads="1"/>
            </p:cNvSpPr>
            <p:nvPr/>
          </p:nvSpPr>
          <p:spPr bwMode="auto">
            <a:xfrm>
              <a:off x="2352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94" name="Rectangle 29"/>
            <p:cNvSpPr>
              <a:spLocks noChangeArrowheads="1"/>
            </p:cNvSpPr>
            <p:nvPr/>
          </p:nvSpPr>
          <p:spPr bwMode="auto">
            <a:xfrm>
              <a:off x="1542" y="388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95" name="Rectangle 30"/>
            <p:cNvSpPr>
              <a:spLocks noChangeArrowheads="1"/>
            </p:cNvSpPr>
            <p:nvPr/>
          </p:nvSpPr>
          <p:spPr bwMode="auto">
            <a:xfrm>
              <a:off x="179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96" name="Rectangle 31"/>
            <p:cNvSpPr>
              <a:spLocks noChangeArrowheads="1"/>
            </p:cNvSpPr>
            <p:nvPr/>
          </p:nvSpPr>
          <p:spPr bwMode="auto">
            <a:xfrm>
              <a:off x="206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97" name="Rectangle 32"/>
            <p:cNvSpPr>
              <a:spLocks noChangeArrowheads="1"/>
            </p:cNvSpPr>
            <p:nvPr/>
          </p:nvSpPr>
          <p:spPr bwMode="auto">
            <a:xfrm>
              <a:off x="2303" y="386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98" name="Rectangle 33"/>
            <p:cNvSpPr>
              <a:spLocks noChangeArrowheads="1"/>
            </p:cNvSpPr>
            <p:nvPr/>
          </p:nvSpPr>
          <p:spPr bwMode="auto">
            <a:xfrm>
              <a:off x="2572" y="387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2542" name="Group 34"/>
          <p:cNvGrpSpPr>
            <a:grpSpLocks/>
          </p:cNvGrpSpPr>
          <p:nvPr/>
        </p:nvGrpSpPr>
        <p:grpSpPr bwMode="auto">
          <a:xfrm>
            <a:off x="2641600" y="3022601"/>
            <a:ext cx="1360488" cy="415925"/>
            <a:chOff x="2178" y="4010"/>
            <a:chExt cx="1093" cy="310"/>
          </a:xfrm>
        </p:grpSpPr>
        <p:sp>
          <p:nvSpPr>
            <p:cNvPr id="22781" name="Rectangle 35"/>
            <p:cNvSpPr>
              <a:spLocks noChangeArrowheads="1"/>
            </p:cNvSpPr>
            <p:nvPr/>
          </p:nvSpPr>
          <p:spPr bwMode="auto">
            <a:xfrm>
              <a:off x="2211" y="401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22782" name="Rectangle 36"/>
            <p:cNvSpPr>
              <a:spLocks noChangeArrowheads="1"/>
            </p:cNvSpPr>
            <p:nvPr/>
          </p:nvSpPr>
          <p:spPr bwMode="auto">
            <a:xfrm>
              <a:off x="2465" y="4013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56</a:t>
              </a:r>
              <a:endParaRPr lang="en-US" altLang="es-MX"/>
            </a:p>
          </p:txBody>
        </p:sp>
        <p:sp>
          <p:nvSpPr>
            <p:cNvPr id="22783" name="Rectangle 37"/>
            <p:cNvSpPr>
              <a:spLocks noChangeArrowheads="1"/>
            </p:cNvSpPr>
            <p:nvPr/>
          </p:nvSpPr>
          <p:spPr bwMode="auto">
            <a:xfrm>
              <a:off x="2723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57</a:t>
              </a:r>
              <a:endParaRPr lang="en-US" altLang="es-MX"/>
            </a:p>
          </p:txBody>
        </p:sp>
        <p:sp>
          <p:nvSpPr>
            <p:cNvPr id="22784" name="Rectangle 38"/>
            <p:cNvSpPr>
              <a:spLocks noChangeArrowheads="1"/>
            </p:cNvSpPr>
            <p:nvPr/>
          </p:nvSpPr>
          <p:spPr bwMode="auto">
            <a:xfrm>
              <a:off x="2977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58</a:t>
              </a:r>
              <a:endParaRPr lang="en-US" altLang="es-MX"/>
            </a:p>
          </p:txBody>
        </p:sp>
        <p:sp>
          <p:nvSpPr>
            <p:cNvPr id="22785" name="Rectangle 39"/>
            <p:cNvSpPr>
              <a:spLocks noChangeArrowheads="1"/>
            </p:cNvSpPr>
            <p:nvPr/>
          </p:nvSpPr>
          <p:spPr bwMode="auto">
            <a:xfrm>
              <a:off x="2178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86" name="Rectangle 40"/>
            <p:cNvSpPr>
              <a:spLocks noChangeArrowheads="1"/>
            </p:cNvSpPr>
            <p:nvPr/>
          </p:nvSpPr>
          <p:spPr bwMode="auto">
            <a:xfrm>
              <a:off x="241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87" name="Rectangle 41"/>
            <p:cNvSpPr>
              <a:spLocks noChangeArrowheads="1"/>
            </p:cNvSpPr>
            <p:nvPr/>
          </p:nvSpPr>
          <p:spPr bwMode="auto">
            <a:xfrm>
              <a:off x="268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88" name="Rectangle 42"/>
            <p:cNvSpPr>
              <a:spLocks noChangeArrowheads="1"/>
            </p:cNvSpPr>
            <p:nvPr/>
          </p:nvSpPr>
          <p:spPr bwMode="auto">
            <a:xfrm>
              <a:off x="2928" y="42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89" name="Rectangle 43"/>
            <p:cNvSpPr>
              <a:spLocks noChangeArrowheads="1"/>
            </p:cNvSpPr>
            <p:nvPr/>
          </p:nvSpPr>
          <p:spPr bwMode="auto">
            <a:xfrm>
              <a:off x="3186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2543" name="Line 44"/>
          <p:cNvSpPr>
            <a:spLocks noChangeShapeType="1"/>
          </p:cNvSpPr>
          <p:nvPr/>
        </p:nvSpPr>
        <p:spPr bwMode="auto">
          <a:xfrm flipH="1">
            <a:off x="3354388" y="1862139"/>
            <a:ext cx="328612" cy="174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44" name="Line 45"/>
          <p:cNvSpPr>
            <a:spLocks noChangeShapeType="1"/>
          </p:cNvSpPr>
          <p:nvPr/>
        </p:nvSpPr>
        <p:spPr bwMode="auto">
          <a:xfrm flipH="1">
            <a:off x="3743326" y="1831976"/>
            <a:ext cx="257175" cy="728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45" name="Line 46"/>
          <p:cNvSpPr>
            <a:spLocks noChangeShapeType="1"/>
          </p:cNvSpPr>
          <p:nvPr/>
        </p:nvSpPr>
        <p:spPr bwMode="auto">
          <a:xfrm flipH="1">
            <a:off x="3865563" y="1870075"/>
            <a:ext cx="419100" cy="1182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46" name="Rectangle 47"/>
          <p:cNvSpPr>
            <a:spLocks noChangeArrowheads="1"/>
          </p:cNvSpPr>
          <p:nvPr/>
        </p:nvSpPr>
        <p:spPr bwMode="auto">
          <a:xfrm>
            <a:off x="5522914" y="3111501"/>
            <a:ext cx="319087" cy="309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66</a:t>
            </a:r>
            <a:endParaRPr lang="en-US" altLang="es-MX"/>
          </a:p>
        </p:txBody>
      </p:sp>
      <p:sp>
        <p:nvSpPr>
          <p:cNvPr id="22547" name="Rectangle 48"/>
          <p:cNvSpPr>
            <a:spLocks noChangeArrowheads="1"/>
          </p:cNvSpPr>
          <p:nvPr/>
        </p:nvSpPr>
        <p:spPr bwMode="auto">
          <a:xfrm>
            <a:off x="5838826" y="3111501"/>
            <a:ext cx="320675" cy="309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22548" name="Rectangle 49"/>
          <p:cNvSpPr>
            <a:spLocks noChangeArrowheads="1"/>
          </p:cNvSpPr>
          <p:nvPr/>
        </p:nvSpPr>
        <p:spPr bwMode="auto">
          <a:xfrm>
            <a:off x="6159501" y="3108326"/>
            <a:ext cx="320675" cy="307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549" name="Rectangle 50"/>
          <p:cNvSpPr>
            <a:spLocks noChangeArrowheads="1"/>
          </p:cNvSpPr>
          <p:nvPr/>
        </p:nvSpPr>
        <p:spPr bwMode="auto">
          <a:xfrm>
            <a:off x="6475414" y="3108326"/>
            <a:ext cx="320675" cy="307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550" name="Rectangle 51"/>
          <p:cNvSpPr>
            <a:spLocks noChangeArrowheads="1"/>
          </p:cNvSpPr>
          <p:nvPr/>
        </p:nvSpPr>
        <p:spPr bwMode="auto">
          <a:xfrm>
            <a:off x="5481638" y="3416300"/>
            <a:ext cx="106362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51" name="Rectangle 52"/>
          <p:cNvSpPr>
            <a:spLocks noChangeArrowheads="1"/>
          </p:cNvSpPr>
          <p:nvPr/>
        </p:nvSpPr>
        <p:spPr bwMode="auto">
          <a:xfrm>
            <a:off x="5780088" y="3413125"/>
            <a:ext cx="106362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52" name="Rectangle 53"/>
          <p:cNvSpPr>
            <a:spLocks noChangeArrowheads="1"/>
          </p:cNvSpPr>
          <p:nvPr/>
        </p:nvSpPr>
        <p:spPr bwMode="auto">
          <a:xfrm>
            <a:off x="6116638" y="3413125"/>
            <a:ext cx="106362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53" name="Rectangle 54"/>
          <p:cNvSpPr>
            <a:spLocks noChangeArrowheads="1"/>
          </p:cNvSpPr>
          <p:nvPr/>
        </p:nvSpPr>
        <p:spPr bwMode="auto">
          <a:xfrm>
            <a:off x="6415089" y="3421063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54" name="Rectangle 55"/>
          <p:cNvSpPr>
            <a:spLocks noChangeArrowheads="1"/>
          </p:cNvSpPr>
          <p:nvPr/>
        </p:nvSpPr>
        <p:spPr bwMode="auto">
          <a:xfrm>
            <a:off x="6734176" y="3416300"/>
            <a:ext cx="106363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55" name="Line 56"/>
          <p:cNvSpPr>
            <a:spLocks noChangeShapeType="1"/>
          </p:cNvSpPr>
          <p:nvPr/>
        </p:nvSpPr>
        <p:spPr bwMode="auto">
          <a:xfrm>
            <a:off x="5337175" y="1893888"/>
            <a:ext cx="184150" cy="1262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56" name="Rectangle 57"/>
          <p:cNvSpPr>
            <a:spLocks noChangeArrowheads="1"/>
          </p:cNvSpPr>
          <p:nvPr/>
        </p:nvSpPr>
        <p:spPr bwMode="auto">
          <a:xfrm>
            <a:off x="5610226" y="2611438"/>
            <a:ext cx="320675" cy="309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22557" name="Rectangle 58"/>
          <p:cNvSpPr>
            <a:spLocks noChangeArrowheads="1"/>
          </p:cNvSpPr>
          <p:nvPr/>
        </p:nvSpPr>
        <p:spPr bwMode="auto">
          <a:xfrm>
            <a:off x="5927726" y="2611438"/>
            <a:ext cx="320675" cy="309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22558" name="Rectangle 59"/>
          <p:cNvSpPr>
            <a:spLocks noChangeArrowheads="1"/>
          </p:cNvSpPr>
          <p:nvPr/>
        </p:nvSpPr>
        <p:spPr bwMode="auto">
          <a:xfrm>
            <a:off x="6248400" y="2608263"/>
            <a:ext cx="319088" cy="309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559" name="Rectangle 60"/>
          <p:cNvSpPr>
            <a:spLocks noChangeArrowheads="1"/>
          </p:cNvSpPr>
          <p:nvPr/>
        </p:nvSpPr>
        <p:spPr bwMode="auto">
          <a:xfrm>
            <a:off x="6564314" y="2608263"/>
            <a:ext cx="319087" cy="309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560" name="Rectangle 61"/>
          <p:cNvSpPr>
            <a:spLocks noChangeArrowheads="1"/>
          </p:cNvSpPr>
          <p:nvPr/>
        </p:nvSpPr>
        <p:spPr bwMode="auto">
          <a:xfrm>
            <a:off x="5568951" y="2917825"/>
            <a:ext cx="106363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61" name="Rectangle 62"/>
          <p:cNvSpPr>
            <a:spLocks noChangeArrowheads="1"/>
          </p:cNvSpPr>
          <p:nvPr/>
        </p:nvSpPr>
        <p:spPr bwMode="auto">
          <a:xfrm>
            <a:off x="5868988" y="2913064"/>
            <a:ext cx="106362" cy="1031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62" name="Rectangle 63"/>
          <p:cNvSpPr>
            <a:spLocks noChangeArrowheads="1"/>
          </p:cNvSpPr>
          <p:nvPr/>
        </p:nvSpPr>
        <p:spPr bwMode="auto">
          <a:xfrm>
            <a:off x="6203951" y="2913064"/>
            <a:ext cx="106363" cy="1031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63" name="Rectangle 64"/>
          <p:cNvSpPr>
            <a:spLocks noChangeArrowheads="1"/>
          </p:cNvSpPr>
          <p:nvPr/>
        </p:nvSpPr>
        <p:spPr bwMode="auto">
          <a:xfrm>
            <a:off x="6503989" y="2921000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64" name="Rectangle 65"/>
          <p:cNvSpPr>
            <a:spLocks noChangeArrowheads="1"/>
          </p:cNvSpPr>
          <p:nvPr/>
        </p:nvSpPr>
        <p:spPr bwMode="auto">
          <a:xfrm>
            <a:off x="6823076" y="2917825"/>
            <a:ext cx="106363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65" name="Rectangle 66"/>
          <p:cNvSpPr>
            <a:spLocks noChangeArrowheads="1"/>
          </p:cNvSpPr>
          <p:nvPr/>
        </p:nvSpPr>
        <p:spPr bwMode="auto">
          <a:xfrm>
            <a:off x="5008564" y="923926"/>
            <a:ext cx="319087" cy="309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65</a:t>
            </a:r>
            <a:endParaRPr lang="en-US" altLang="es-MX"/>
          </a:p>
        </p:txBody>
      </p:sp>
      <p:sp>
        <p:nvSpPr>
          <p:cNvPr id="22566" name="Rectangle 67"/>
          <p:cNvSpPr>
            <a:spLocks noChangeArrowheads="1"/>
          </p:cNvSpPr>
          <p:nvPr/>
        </p:nvSpPr>
        <p:spPr bwMode="auto">
          <a:xfrm>
            <a:off x="4956176" y="1235075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67" name="Rectangle 68"/>
          <p:cNvSpPr>
            <a:spLocks noChangeArrowheads="1"/>
          </p:cNvSpPr>
          <p:nvPr/>
        </p:nvSpPr>
        <p:spPr bwMode="auto">
          <a:xfrm>
            <a:off x="5275263" y="1230313"/>
            <a:ext cx="106362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68" name="Rectangle 69"/>
          <p:cNvSpPr>
            <a:spLocks noChangeArrowheads="1"/>
          </p:cNvSpPr>
          <p:nvPr/>
        </p:nvSpPr>
        <p:spPr bwMode="auto">
          <a:xfrm>
            <a:off x="5340351" y="1525588"/>
            <a:ext cx="320675" cy="309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22569" name="Rectangle 70"/>
          <p:cNvSpPr>
            <a:spLocks noChangeArrowheads="1"/>
          </p:cNvSpPr>
          <p:nvPr/>
        </p:nvSpPr>
        <p:spPr bwMode="auto">
          <a:xfrm>
            <a:off x="5656264" y="1525588"/>
            <a:ext cx="320675" cy="309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90</a:t>
            </a:r>
            <a:endParaRPr lang="en-US" altLang="es-MX"/>
          </a:p>
        </p:txBody>
      </p:sp>
      <p:sp>
        <p:nvSpPr>
          <p:cNvPr id="22570" name="Rectangle 71"/>
          <p:cNvSpPr>
            <a:spLocks noChangeArrowheads="1"/>
          </p:cNvSpPr>
          <p:nvPr/>
        </p:nvSpPr>
        <p:spPr bwMode="auto">
          <a:xfrm>
            <a:off x="5976939" y="1522414"/>
            <a:ext cx="320675" cy="307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571" name="Rectangle 72"/>
          <p:cNvSpPr>
            <a:spLocks noChangeArrowheads="1"/>
          </p:cNvSpPr>
          <p:nvPr/>
        </p:nvSpPr>
        <p:spPr bwMode="auto">
          <a:xfrm>
            <a:off x="6294439" y="1522414"/>
            <a:ext cx="319087" cy="307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572" name="Rectangle 73"/>
          <p:cNvSpPr>
            <a:spLocks noChangeArrowheads="1"/>
          </p:cNvSpPr>
          <p:nvPr/>
        </p:nvSpPr>
        <p:spPr bwMode="auto">
          <a:xfrm>
            <a:off x="5300664" y="1830389"/>
            <a:ext cx="104775" cy="1031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73" name="Rectangle 74"/>
          <p:cNvSpPr>
            <a:spLocks noChangeArrowheads="1"/>
          </p:cNvSpPr>
          <p:nvPr/>
        </p:nvSpPr>
        <p:spPr bwMode="auto">
          <a:xfrm>
            <a:off x="5597526" y="1827214"/>
            <a:ext cx="106363" cy="1031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74" name="Rectangle 75"/>
          <p:cNvSpPr>
            <a:spLocks noChangeArrowheads="1"/>
          </p:cNvSpPr>
          <p:nvPr/>
        </p:nvSpPr>
        <p:spPr bwMode="auto">
          <a:xfrm>
            <a:off x="5934076" y="1827214"/>
            <a:ext cx="106363" cy="1031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75" name="Rectangle 76"/>
          <p:cNvSpPr>
            <a:spLocks noChangeArrowheads="1"/>
          </p:cNvSpPr>
          <p:nvPr/>
        </p:nvSpPr>
        <p:spPr bwMode="auto">
          <a:xfrm>
            <a:off x="6232526" y="1835150"/>
            <a:ext cx="104775" cy="101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76" name="Rectangle 77"/>
          <p:cNvSpPr>
            <a:spLocks noChangeArrowheads="1"/>
          </p:cNvSpPr>
          <p:nvPr/>
        </p:nvSpPr>
        <p:spPr bwMode="auto">
          <a:xfrm>
            <a:off x="6553201" y="1830389"/>
            <a:ext cx="106363" cy="1031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77" name="Line 78"/>
          <p:cNvSpPr>
            <a:spLocks noChangeShapeType="1"/>
          </p:cNvSpPr>
          <p:nvPr/>
        </p:nvSpPr>
        <p:spPr bwMode="auto">
          <a:xfrm>
            <a:off x="5640389" y="1868488"/>
            <a:ext cx="90487" cy="760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78" name="Line 79"/>
          <p:cNvSpPr>
            <a:spLocks noChangeShapeType="1"/>
          </p:cNvSpPr>
          <p:nvPr/>
        </p:nvSpPr>
        <p:spPr bwMode="auto">
          <a:xfrm flipH="1">
            <a:off x="4725989" y="1296988"/>
            <a:ext cx="293687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79" name="Line 80"/>
          <p:cNvSpPr>
            <a:spLocks noChangeShapeType="1"/>
          </p:cNvSpPr>
          <p:nvPr/>
        </p:nvSpPr>
        <p:spPr bwMode="auto">
          <a:xfrm>
            <a:off x="5345113" y="1273176"/>
            <a:ext cx="119062" cy="277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80" name="Text Box 81"/>
          <p:cNvSpPr txBox="1">
            <a:spLocks noChangeArrowheads="1"/>
          </p:cNvSpPr>
          <p:nvPr/>
        </p:nvSpPr>
        <p:spPr bwMode="auto">
          <a:xfrm>
            <a:off x="7380288" y="2162176"/>
            <a:ext cx="3086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>
                <a:solidFill>
                  <a:schemeClr val="accent2"/>
                </a:solidFill>
                <a:latin typeface="Arial" panose="020B0604020202020204" pitchFamily="34" charset="0"/>
              </a:rPr>
              <a:t>Eliminar el 65</a:t>
            </a:r>
          </a:p>
          <a:p>
            <a:pPr algn="ctr" eaLnBrk="1" hangingPunct="1"/>
            <a:r>
              <a:rPr lang="es-ES" altLang="es-MX" sz="1600">
                <a:solidFill>
                  <a:schemeClr val="accent2"/>
                </a:solidFill>
                <a:latin typeface="Arial" panose="020B0604020202020204" pitchFamily="34" charset="0"/>
              </a:rPr>
              <a:t>Utilizar el menor de los mayores</a:t>
            </a:r>
            <a:endParaRPr lang="en-US" altLang="es-MX" sz="16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2581" name="Rectangle 83"/>
          <p:cNvSpPr>
            <a:spLocks noChangeArrowheads="1"/>
          </p:cNvSpPr>
          <p:nvPr/>
        </p:nvSpPr>
        <p:spPr bwMode="auto">
          <a:xfrm>
            <a:off x="2601913" y="4273550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22582" name="Rectangle 84"/>
          <p:cNvSpPr>
            <a:spLocks noChangeArrowheads="1"/>
          </p:cNvSpPr>
          <p:nvPr/>
        </p:nvSpPr>
        <p:spPr bwMode="auto">
          <a:xfrm>
            <a:off x="2933700" y="4273550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22583" name="Rectangle 85"/>
          <p:cNvSpPr>
            <a:spLocks noChangeArrowheads="1"/>
          </p:cNvSpPr>
          <p:nvPr/>
        </p:nvSpPr>
        <p:spPr bwMode="auto">
          <a:xfrm>
            <a:off x="3270250" y="426878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60</a:t>
            </a:r>
            <a:endParaRPr lang="en-US" altLang="es-MX"/>
          </a:p>
        </p:txBody>
      </p:sp>
      <p:sp>
        <p:nvSpPr>
          <p:cNvPr id="22584" name="Rectangle 86"/>
          <p:cNvSpPr>
            <a:spLocks noChangeArrowheads="1"/>
          </p:cNvSpPr>
          <p:nvPr/>
        </p:nvSpPr>
        <p:spPr bwMode="auto">
          <a:xfrm>
            <a:off x="3602038" y="426878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  <a:p>
            <a:pPr algn="ctr" eaLnBrk="1" hangingPunct="1"/>
            <a:endParaRPr lang="en-US" altLang="es-MX"/>
          </a:p>
        </p:txBody>
      </p:sp>
      <p:sp>
        <p:nvSpPr>
          <p:cNvPr id="22585" name="Rectangle 87"/>
          <p:cNvSpPr>
            <a:spLocks noChangeArrowheads="1"/>
          </p:cNvSpPr>
          <p:nvPr/>
        </p:nvSpPr>
        <p:spPr bwMode="auto">
          <a:xfrm>
            <a:off x="2559051" y="45878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86" name="Rectangle 88"/>
          <p:cNvSpPr>
            <a:spLocks noChangeArrowheads="1"/>
          </p:cNvSpPr>
          <p:nvPr/>
        </p:nvSpPr>
        <p:spPr bwMode="auto">
          <a:xfrm>
            <a:off x="2871789" y="45847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87" name="Rectangle 89"/>
          <p:cNvSpPr>
            <a:spLocks noChangeArrowheads="1"/>
          </p:cNvSpPr>
          <p:nvPr/>
        </p:nvSpPr>
        <p:spPr bwMode="auto">
          <a:xfrm>
            <a:off x="3224214" y="45847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88" name="Rectangle 90"/>
          <p:cNvSpPr>
            <a:spLocks noChangeArrowheads="1"/>
          </p:cNvSpPr>
          <p:nvPr/>
        </p:nvSpPr>
        <p:spPr bwMode="auto">
          <a:xfrm>
            <a:off x="3538539" y="45926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589" name="Rectangle 91"/>
          <p:cNvSpPr>
            <a:spLocks noChangeArrowheads="1"/>
          </p:cNvSpPr>
          <p:nvPr/>
        </p:nvSpPr>
        <p:spPr bwMode="auto">
          <a:xfrm>
            <a:off x="3875089" y="45878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22590" name="Group 92"/>
          <p:cNvGrpSpPr>
            <a:grpSpLocks/>
          </p:cNvGrpSpPr>
          <p:nvPr/>
        </p:nvGrpSpPr>
        <p:grpSpPr bwMode="auto">
          <a:xfrm>
            <a:off x="1566863" y="4824414"/>
            <a:ext cx="1428750" cy="433387"/>
            <a:chOff x="1207" y="3203"/>
            <a:chExt cx="1093" cy="314"/>
          </a:xfrm>
        </p:grpSpPr>
        <p:sp>
          <p:nvSpPr>
            <p:cNvPr id="22772" name="Rectangle 93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4</a:t>
              </a:r>
              <a:endParaRPr lang="en-US" altLang="es-MX"/>
            </a:p>
          </p:txBody>
        </p:sp>
        <p:sp>
          <p:nvSpPr>
            <p:cNvPr id="22773" name="Rectangle 94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22774" name="Rectangle 95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 </a:t>
              </a:r>
              <a:endParaRPr lang="en-US" altLang="es-MX"/>
            </a:p>
          </p:txBody>
        </p:sp>
        <p:sp>
          <p:nvSpPr>
            <p:cNvPr id="22775" name="Rectangle 96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76" name="Rectangle 97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77" name="Rectangle 98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78" name="Rectangle 99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79" name="Rectangle 100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80" name="Rectangle 101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2591" name="Group 102"/>
          <p:cNvGrpSpPr>
            <a:grpSpLocks/>
          </p:cNvGrpSpPr>
          <p:nvPr/>
        </p:nvGrpSpPr>
        <p:grpSpPr bwMode="auto">
          <a:xfrm>
            <a:off x="1765301" y="5324476"/>
            <a:ext cx="1457325" cy="441325"/>
            <a:chOff x="1542" y="3643"/>
            <a:chExt cx="1115" cy="319"/>
          </a:xfrm>
        </p:grpSpPr>
        <p:sp>
          <p:nvSpPr>
            <p:cNvPr id="22763" name="Rectangle 103"/>
            <p:cNvSpPr>
              <a:spLocks noChangeArrowheads="1"/>
            </p:cNvSpPr>
            <p:nvPr/>
          </p:nvSpPr>
          <p:spPr bwMode="auto">
            <a:xfrm>
              <a:off x="1586" y="364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12</a:t>
              </a:r>
              <a:endParaRPr lang="en-US" altLang="es-MX"/>
            </a:p>
          </p:txBody>
        </p:sp>
        <p:sp>
          <p:nvSpPr>
            <p:cNvPr id="22764" name="Rectangle 104"/>
            <p:cNvSpPr>
              <a:spLocks noChangeArrowheads="1"/>
            </p:cNvSpPr>
            <p:nvPr/>
          </p:nvSpPr>
          <p:spPr bwMode="auto">
            <a:xfrm>
              <a:off x="1840" y="3646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18</a:t>
              </a:r>
              <a:endParaRPr lang="en-US" altLang="es-MX"/>
            </a:p>
          </p:txBody>
        </p:sp>
        <p:sp>
          <p:nvSpPr>
            <p:cNvPr id="22765" name="Rectangle 105"/>
            <p:cNvSpPr>
              <a:spLocks noChangeArrowheads="1"/>
            </p:cNvSpPr>
            <p:nvPr/>
          </p:nvSpPr>
          <p:spPr bwMode="auto">
            <a:xfrm>
              <a:off x="2098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66" name="Rectangle 106"/>
            <p:cNvSpPr>
              <a:spLocks noChangeArrowheads="1"/>
            </p:cNvSpPr>
            <p:nvPr/>
          </p:nvSpPr>
          <p:spPr bwMode="auto">
            <a:xfrm>
              <a:off x="2352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67" name="Rectangle 107"/>
            <p:cNvSpPr>
              <a:spLocks noChangeArrowheads="1"/>
            </p:cNvSpPr>
            <p:nvPr/>
          </p:nvSpPr>
          <p:spPr bwMode="auto">
            <a:xfrm>
              <a:off x="1542" y="388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68" name="Rectangle 108"/>
            <p:cNvSpPr>
              <a:spLocks noChangeArrowheads="1"/>
            </p:cNvSpPr>
            <p:nvPr/>
          </p:nvSpPr>
          <p:spPr bwMode="auto">
            <a:xfrm>
              <a:off x="179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69" name="Rectangle 109"/>
            <p:cNvSpPr>
              <a:spLocks noChangeArrowheads="1"/>
            </p:cNvSpPr>
            <p:nvPr/>
          </p:nvSpPr>
          <p:spPr bwMode="auto">
            <a:xfrm>
              <a:off x="206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70" name="Rectangle 110"/>
            <p:cNvSpPr>
              <a:spLocks noChangeArrowheads="1"/>
            </p:cNvSpPr>
            <p:nvPr/>
          </p:nvSpPr>
          <p:spPr bwMode="auto">
            <a:xfrm>
              <a:off x="2303" y="386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71" name="Rectangle 111"/>
            <p:cNvSpPr>
              <a:spLocks noChangeArrowheads="1"/>
            </p:cNvSpPr>
            <p:nvPr/>
          </p:nvSpPr>
          <p:spPr bwMode="auto">
            <a:xfrm>
              <a:off x="2572" y="387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2592" name="Group 112"/>
          <p:cNvGrpSpPr>
            <a:grpSpLocks/>
          </p:cNvGrpSpPr>
          <p:nvPr/>
        </p:nvGrpSpPr>
        <p:grpSpPr bwMode="auto">
          <a:xfrm>
            <a:off x="1939925" y="5849939"/>
            <a:ext cx="1428750" cy="428625"/>
            <a:chOff x="2178" y="4010"/>
            <a:chExt cx="1093" cy="310"/>
          </a:xfrm>
        </p:grpSpPr>
        <p:sp>
          <p:nvSpPr>
            <p:cNvPr id="22754" name="Rectangle 113"/>
            <p:cNvSpPr>
              <a:spLocks noChangeArrowheads="1"/>
            </p:cNvSpPr>
            <p:nvPr/>
          </p:nvSpPr>
          <p:spPr bwMode="auto">
            <a:xfrm>
              <a:off x="2211" y="401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22755" name="Rectangle 114"/>
            <p:cNvSpPr>
              <a:spLocks noChangeArrowheads="1"/>
            </p:cNvSpPr>
            <p:nvPr/>
          </p:nvSpPr>
          <p:spPr bwMode="auto">
            <a:xfrm>
              <a:off x="2465" y="4013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56</a:t>
              </a:r>
              <a:endParaRPr lang="en-US" altLang="es-MX"/>
            </a:p>
          </p:txBody>
        </p:sp>
        <p:sp>
          <p:nvSpPr>
            <p:cNvPr id="22756" name="Rectangle 115"/>
            <p:cNvSpPr>
              <a:spLocks noChangeArrowheads="1"/>
            </p:cNvSpPr>
            <p:nvPr/>
          </p:nvSpPr>
          <p:spPr bwMode="auto">
            <a:xfrm>
              <a:off x="2723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57</a:t>
              </a:r>
              <a:endParaRPr lang="en-US" altLang="es-MX"/>
            </a:p>
          </p:txBody>
        </p:sp>
        <p:sp>
          <p:nvSpPr>
            <p:cNvPr id="22757" name="Rectangle 116"/>
            <p:cNvSpPr>
              <a:spLocks noChangeArrowheads="1"/>
            </p:cNvSpPr>
            <p:nvPr/>
          </p:nvSpPr>
          <p:spPr bwMode="auto">
            <a:xfrm>
              <a:off x="2977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58</a:t>
              </a:r>
              <a:endParaRPr lang="en-US" altLang="es-MX"/>
            </a:p>
          </p:txBody>
        </p:sp>
        <p:sp>
          <p:nvSpPr>
            <p:cNvPr id="22758" name="Rectangle 117"/>
            <p:cNvSpPr>
              <a:spLocks noChangeArrowheads="1"/>
            </p:cNvSpPr>
            <p:nvPr/>
          </p:nvSpPr>
          <p:spPr bwMode="auto">
            <a:xfrm>
              <a:off x="2178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59" name="Rectangle 118"/>
            <p:cNvSpPr>
              <a:spLocks noChangeArrowheads="1"/>
            </p:cNvSpPr>
            <p:nvPr/>
          </p:nvSpPr>
          <p:spPr bwMode="auto">
            <a:xfrm>
              <a:off x="241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60" name="Rectangle 119"/>
            <p:cNvSpPr>
              <a:spLocks noChangeArrowheads="1"/>
            </p:cNvSpPr>
            <p:nvPr/>
          </p:nvSpPr>
          <p:spPr bwMode="auto">
            <a:xfrm>
              <a:off x="268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61" name="Rectangle 120"/>
            <p:cNvSpPr>
              <a:spLocks noChangeArrowheads="1"/>
            </p:cNvSpPr>
            <p:nvPr/>
          </p:nvSpPr>
          <p:spPr bwMode="auto">
            <a:xfrm>
              <a:off x="2928" y="42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62" name="Rectangle 121"/>
            <p:cNvSpPr>
              <a:spLocks noChangeArrowheads="1"/>
            </p:cNvSpPr>
            <p:nvPr/>
          </p:nvSpPr>
          <p:spPr bwMode="auto">
            <a:xfrm>
              <a:off x="3186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2593" name="Line 122"/>
          <p:cNvSpPr>
            <a:spLocks noChangeShapeType="1"/>
          </p:cNvSpPr>
          <p:nvPr/>
        </p:nvSpPr>
        <p:spPr bwMode="auto">
          <a:xfrm flipH="1">
            <a:off x="2208213" y="4611688"/>
            <a:ext cx="406400" cy="19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94" name="Line 123"/>
          <p:cNvSpPr>
            <a:spLocks noChangeShapeType="1"/>
          </p:cNvSpPr>
          <p:nvPr/>
        </p:nvSpPr>
        <p:spPr bwMode="auto">
          <a:xfrm>
            <a:off x="2932114" y="4621213"/>
            <a:ext cx="193675" cy="723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95" name="Line 124"/>
          <p:cNvSpPr>
            <a:spLocks noChangeShapeType="1"/>
          </p:cNvSpPr>
          <p:nvPr/>
        </p:nvSpPr>
        <p:spPr bwMode="auto">
          <a:xfrm>
            <a:off x="3290888" y="4645025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96" name="Rectangle 125"/>
          <p:cNvSpPr>
            <a:spLocks noChangeArrowheads="1"/>
          </p:cNvSpPr>
          <p:nvPr/>
        </p:nvSpPr>
        <p:spPr bwMode="auto">
          <a:xfrm>
            <a:off x="3851276" y="5500689"/>
            <a:ext cx="334963" cy="3190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22597" name="Rectangle 126"/>
          <p:cNvSpPr>
            <a:spLocks noChangeArrowheads="1"/>
          </p:cNvSpPr>
          <p:nvPr/>
        </p:nvSpPr>
        <p:spPr bwMode="auto">
          <a:xfrm>
            <a:off x="4183063" y="5500689"/>
            <a:ext cx="336550" cy="3190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22598" name="Rectangle 127"/>
          <p:cNvSpPr>
            <a:spLocks noChangeArrowheads="1"/>
          </p:cNvSpPr>
          <p:nvPr/>
        </p:nvSpPr>
        <p:spPr bwMode="auto">
          <a:xfrm>
            <a:off x="4519613" y="5497513"/>
            <a:ext cx="336550" cy="3175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22599" name="Rectangle 128"/>
          <p:cNvSpPr>
            <a:spLocks noChangeArrowheads="1"/>
          </p:cNvSpPr>
          <p:nvPr/>
        </p:nvSpPr>
        <p:spPr bwMode="auto">
          <a:xfrm>
            <a:off x="4851400" y="5497513"/>
            <a:ext cx="336550" cy="3175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22600" name="Rectangle 129"/>
          <p:cNvSpPr>
            <a:spLocks noChangeArrowheads="1"/>
          </p:cNvSpPr>
          <p:nvPr/>
        </p:nvSpPr>
        <p:spPr bwMode="auto">
          <a:xfrm>
            <a:off x="3808414" y="58150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01" name="Rectangle 130"/>
          <p:cNvSpPr>
            <a:spLocks noChangeArrowheads="1"/>
          </p:cNvSpPr>
          <p:nvPr/>
        </p:nvSpPr>
        <p:spPr bwMode="auto">
          <a:xfrm>
            <a:off x="4121151" y="58118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02" name="Rectangle 131"/>
          <p:cNvSpPr>
            <a:spLocks noChangeArrowheads="1"/>
          </p:cNvSpPr>
          <p:nvPr/>
        </p:nvSpPr>
        <p:spPr bwMode="auto">
          <a:xfrm>
            <a:off x="4475164" y="58118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03" name="Rectangle 132"/>
          <p:cNvSpPr>
            <a:spLocks noChangeArrowheads="1"/>
          </p:cNvSpPr>
          <p:nvPr/>
        </p:nvSpPr>
        <p:spPr bwMode="auto">
          <a:xfrm>
            <a:off x="4787901" y="58197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04" name="Rectangle 133"/>
          <p:cNvSpPr>
            <a:spLocks noChangeArrowheads="1"/>
          </p:cNvSpPr>
          <p:nvPr/>
        </p:nvSpPr>
        <p:spPr bwMode="auto">
          <a:xfrm>
            <a:off x="5124451" y="58150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05" name="Rectangle 135"/>
          <p:cNvSpPr>
            <a:spLocks noChangeArrowheads="1"/>
          </p:cNvSpPr>
          <p:nvPr/>
        </p:nvSpPr>
        <p:spPr bwMode="auto">
          <a:xfrm>
            <a:off x="3930651" y="3675064"/>
            <a:ext cx="334963" cy="3190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66</a:t>
            </a:r>
            <a:endParaRPr lang="en-US" altLang="es-MX"/>
          </a:p>
        </p:txBody>
      </p:sp>
      <p:sp>
        <p:nvSpPr>
          <p:cNvPr id="22606" name="Rectangle 136"/>
          <p:cNvSpPr>
            <a:spLocks noChangeArrowheads="1"/>
          </p:cNvSpPr>
          <p:nvPr/>
        </p:nvSpPr>
        <p:spPr bwMode="auto">
          <a:xfrm>
            <a:off x="3875089" y="40084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07" name="Rectangle 137"/>
          <p:cNvSpPr>
            <a:spLocks noChangeArrowheads="1"/>
          </p:cNvSpPr>
          <p:nvPr/>
        </p:nvSpPr>
        <p:spPr bwMode="auto">
          <a:xfrm>
            <a:off x="4211639" y="40036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08" name="Rectangle 138"/>
          <p:cNvSpPr>
            <a:spLocks noChangeArrowheads="1"/>
          </p:cNvSpPr>
          <p:nvPr/>
        </p:nvSpPr>
        <p:spPr bwMode="auto">
          <a:xfrm>
            <a:off x="4279900" y="4308475"/>
            <a:ext cx="336550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609" name="Rectangle 139"/>
          <p:cNvSpPr>
            <a:spLocks noChangeArrowheads="1"/>
          </p:cNvSpPr>
          <p:nvPr/>
        </p:nvSpPr>
        <p:spPr bwMode="auto">
          <a:xfrm>
            <a:off x="4611688" y="4308475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90</a:t>
            </a:r>
            <a:endParaRPr lang="en-US" altLang="es-MX"/>
          </a:p>
        </p:txBody>
      </p:sp>
      <p:sp>
        <p:nvSpPr>
          <p:cNvPr id="22610" name="Rectangle 140"/>
          <p:cNvSpPr>
            <a:spLocks noChangeArrowheads="1"/>
          </p:cNvSpPr>
          <p:nvPr/>
        </p:nvSpPr>
        <p:spPr bwMode="auto">
          <a:xfrm>
            <a:off x="4948238" y="4305300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611" name="Rectangle 141"/>
          <p:cNvSpPr>
            <a:spLocks noChangeArrowheads="1"/>
          </p:cNvSpPr>
          <p:nvPr/>
        </p:nvSpPr>
        <p:spPr bwMode="auto">
          <a:xfrm>
            <a:off x="5281613" y="4305300"/>
            <a:ext cx="334962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612" name="Rectangle 142"/>
          <p:cNvSpPr>
            <a:spLocks noChangeArrowheads="1"/>
          </p:cNvSpPr>
          <p:nvPr/>
        </p:nvSpPr>
        <p:spPr bwMode="auto">
          <a:xfrm>
            <a:off x="4237039" y="4622801"/>
            <a:ext cx="111125" cy="10636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13" name="Rectangle 143"/>
          <p:cNvSpPr>
            <a:spLocks noChangeArrowheads="1"/>
          </p:cNvSpPr>
          <p:nvPr/>
        </p:nvSpPr>
        <p:spPr bwMode="auto">
          <a:xfrm>
            <a:off x="4549776" y="46196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14" name="Rectangle 144"/>
          <p:cNvSpPr>
            <a:spLocks noChangeArrowheads="1"/>
          </p:cNvSpPr>
          <p:nvPr/>
        </p:nvSpPr>
        <p:spPr bwMode="auto">
          <a:xfrm>
            <a:off x="4903789" y="46196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15" name="Rectangle 145"/>
          <p:cNvSpPr>
            <a:spLocks noChangeArrowheads="1"/>
          </p:cNvSpPr>
          <p:nvPr/>
        </p:nvSpPr>
        <p:spPr bwMode="auto">
          <a:xfrm>
            <a:off x="5216526" y="462756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16" name="Rectangle 146"/>
          <p:cNvSpPr>
            <a:spLocks noChangeArrowheads="1"/>
          </p:cNvSpPr>
          <p:nvPr/>
        </p:nvSpPr>
        <p:spPr bwMode="auto">
          <a:xfrm>
            <a:off x="5554664" y="4622801"/>
            <a:ext cx="111125" cy="106363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17" name="Line 147"/>
          <p:cNvSpPr>
            <a:spLocks noChangeShapeType="1"/>
          </p:cNvSpPr>
          <p:nvPr/>
        </p:nvSpPr>
        <p:spPr bwMode="auto">
          <a:xfrm flipH="1">
            <a:off x="3633789" y="4071938"/>
            <a:ext cx="307975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18" name="Line 148"/>
          <p:cNvSpPr>
            <a:spLocks noChangeShapeType="1"/>
          </p:cNvSpPr>
          <p:nvPr/>
        </p:nvSpPr>
        <p:spPr bwMode="auto">
          <a:xfrm>
            <a:off x="4284663" y="4048125"/>
            <a:ext cx="125412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19" name="Line 201"/>
          <p:cNvSpPr>
            <a:spLocks noChangeShapeType="1"/>
          </p:cNvSpPr>
          <p:nvPr/>
        </p:nvSpPr>
        <p:spPr bwMode="auto">
          <a:xfrm>
            <a:off x="2212976" y="3600450"/>
            <a:ext cx="8455025" cy="0"/>
          </a:xfrm>
          <a:prstGeom prst="line">
            <a:avLst/>
          </a:prstGeom>
          <a:noFill/>
          <a:ln w="952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0682" name="Text Box 202"/>
          <p:cNvSpPr txBox="1">
            <a:spLocks noChangeArrowheads="1"/>
          </p:cNvSpPr>
          <p:nvPr/>
        </p:nvSpPr>
        <p:spPr bwMode="auto">
          <a:xfrm>
            <a:off x="2182813" y="3506789"/>
            <a:ext cx="5064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0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20683" name="Text Box 203"/>
          <p:cNvSpPr txBox="1">
            <a:spLocks noChangeArrowheads="1"/>
          </p:cNvSpPr>
          <p:nvPr/>
        </p:nvSpPr>
        <p:spPr bwMode="auto">
          <a:xfrm>
            <a:off x="6367463" y="3563939"/>
            <a:ext cx="5064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0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</a:t>
            </a:r>
            <a:endParaRPr lang="en-US" sz="40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22622" name="Rectangle 204"/>
          <p:cNvSpPr>
            <a:spLocks noChangeArrowheads="1"/>
          </p:cNvSpPr>
          <p:nvPr/>
        </p:nvSpPr>
        <p:spPr bwMode="auto">
          <a:xfrm>
            <a:off x="7327900" y="4475164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10</a:t>
            </a:r>
            <a:endParaRPr lang="en-US" altLang="es-MX"/>
          </a:p>
        </p:txBody>
      </p:sp>
      <p:sp>
        <p:nvSpPr>
          <p:cNvPr id="22623" name="Rectangle 205"/>
          <p:cNvSpPr>
            <a:spLocks noChangeArrowheads="1"/>
          </p:cNvSpPr>
          <p:nvPr/>
        </p:nvSpPr>
        <p:spPr bwMode="auto">
          <a:xfrm>
            <a:off x="7659688" y="4475164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20</a:t>
            </a:r>
            <a:endParaRPr lang="en-US" altLang="es-MX"/>
          </a:p>
        </p:txBody>
      </p:sp>
      <p:sp>
        <p:nvSpPr>
          <p:cNvPr id="22624" name="Rectangle 206"/>
          <p:cNvSpPr>
            <a:spLocks noChangeArrowheads="1"/>
          </p:cNvSpPr>
          <p:nvPr/>
        </p:nvSpPr>
        <p:spPr bwMode="auto">
          <a:xfrm>
            <a:off x="7996238" y="4470400"/>
            <a:ext cx="336550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625" name="Rectangle 207"/>
          <p:cNvSpPr>
            <a:spLocks noChangeArrowheads="1"/>
          </p:cNvSpPr>
          <p:nvPr/>
        </p:nvSpPr>
        <p:spPr bwMode="auto">
          <a:xfrm>
            <a:off x="8328025" y="4470400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  <a:p>
            <a:pPr algn="ctr" eaLnBrk="1" hangingPunct="1"/>
            <a:endParaRPr lang="en-US" altLang="es-MX"/>
          </a:p>
        </p:txBody>
      </p:sp>
      <p:sp>
        <p:nvSpPr>
          <p:cNvPr id="22626" name="Rectangle 208"/>
          <p:cNvSpPr>
            <a:spLocks noChangeArrowheads="1"/>
          </p:cNvSpPr>
          <p:nvPr/>
        </p:nvSpPr>
        <p:spPr bwMode="auto">
          <a:xfrm>
            <a:off x="7285039" y="47894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27" name="Rectangle 209"/>
          <p:cNvSpPr>
            <a:spLocks noChangeArrowheads="1"/>
          </p:cNvSpPr>
          <p:nvPr/>
        </p:nvSpPr>
        <p:spPr bwMode="auto">
          <a:xfrm>
            <a:off x="7597776" y="47863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28" name="Rectangle 210"/>
          <p:cNvSpPr>
            <a:spLocks noChangeArrowheads="1"/>
          </p:cNvSpPr>
          <p:nvPr/>
        </p:nvSpPr>
        <p:spPr bwMode="auto">
          <a:xfrm>
            <a:off x="7950201" y="478631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29" name="Rectangle 211"/>
          <p:cNvSpPr>
            <a:spLocks noChangeArrowheads="1"/>
          </p:cNvSpPr>
          <p:nvPr/>
        </p:nvSpPr>
        <p:spPr bwMode="auto">
          <a:xfrm>
            <a:off x="8264526" y="47942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30" name="Rectangle 212"/>
          <p:cNvSpPr>
            <a:spLocks noChangeArrowheads="1"/>
          </p:cNvSpPr>
          <p:nvPr/>
        </p:nvSpPr>
        <p:spPr bwMode="auto">
          <a:xfrm>
            <a:off x="8601076" y="47894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22631" name="Group 213"/>
          <p:cNvGrpSpPr>
            <a:grpSpLocks/>
          </p:cNvGrpSpPr>
          <p:nvPr/>
        </p:nvGrpSpPr>
        <p:grpSpPr bwMode="auto">
          <a:xfrm>
            <a:off x="6064250" y="5026025"/>
            <a:ext cx="1428750" cy="433388"/>
            <a:chOff x="1207" y="3203"/>
            <a:chExt cx="1093" cy="314"/>
          </a:xfrm>
        </p:grpSpPr>
        <p:sp>
          <p:nvSpPr>
            <p:cNvPr id="22745" name="Rectangle 214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4</a:t>
              </a:r>
              <a:endParaRPr lang="en-US" altLang="es-MX"/>
            </a:p>
          </p:txBody>
        </p:sp>
        <p:sp>
          <p:nvSpPr>
            <p:cNvPr id="22746" name="Rectangle 215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22747" name="Rectangle 216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 </a:t>
              </a:r>
              <a:endParaRPr lang="en-US" altLang="es-MX"/>
            </a:p>
          </p:txBody>
        </p:sp>
        <p:sp>
          <p:nvSpPr>
            <p:cNvPr id="22748" name="Rectangle 217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49" name="Rectangle 218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50" name="Rectangle 219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51" name="Rectangle 220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52" name="Rectangle 221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53" name="Rectangle 222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2632" name="Group 223"/>
          <p:cNvGrpSpPr>
            <a:grpSpLocks/>
          </p:cNvGrpSpPr>
          <p:nvPr/>
        </p:nvGrpSpPr>
        <p:grpSpPr bwMode="auto">
          <a:xfrm>
            <a:off x="6319839" y="5526089"/>
            <a:ext cx="1457325" cy="441325"/>
            <a:chOff x="1542" y="3643"/>
            <a:chExt cx="1115" cy="319"/>
          </a:xfrm>
        </p:grpSpPr>
        <p:sp>
          <p:nvSpPr>
            <p:cNvPr id="22736" name="Rectangle 224"/>
            <p:cNvSpPr>
              <a:spLocks noChangeArrowheads="1"/>
            </p:cNvSpPr>
            <p:nvPr/>
          </p:nvSpPr>
          <p:spPr bwMode="auto">
            <a:xfrm>
              <a:off x="1586" y="3646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12</a:t>
              </a:r>
              <a:endParaRPr lang="en-US" altLang="es-MX"/>
            </a:p>
          </p:txBody>
        </p:sp>
        <p:sp>
          <p:nvSpPr>
            <p:cNvPr id="22737" name="Rectangle 225"/>
            <p:cNvSpPr>
              <a:spLocks noChangeArrowheads="1"/>
            </p:cNvSpPr>
            <p:nvPr/>
          </p:nvSpPr>
          <p:spPr bwMode="auto">
            <a:xfrm>
              <a:off x="1840" y="3646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18</a:t>
              </a:r>
              <a:endParaRPr lang="en-US" altLang="es-MX"/>
            </a:p>
          </p:txBody>
        </p:sp>
        <p:sp>
          <p:nvSpPr>
            <p:cNvPr id="22738" name="Rectangle 226"/>
            <p:cNvSpPr>
              <a:spLocks noChangeArrowheads="1"/>
            </p:cNvSpPr>
            <p:nvPr/>
          </p:nvSpPr>
          <p:spPr bwMode="auto">
            <a:xfrm>
              <a:off x="2098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39" name="Rectangle 227"/>
            <p:cNvSpPr>
              <a:spLocks noChangeArrowheads="1"/>
            </p:cNvSpPr>
            <p:nvPr/>
          </p:nvSpPr>
          <p:spPr bwMode="auto">
            <a:xfrm>
              <a:off x="2352" y="364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40" name="Rectangle 228"/>
            <p:cNvSpPr>
              <a:spLocks noChangeArrowheads="1"/>
            </p:cNvSpPr>
            <p:nvPr/>
          </p:nvSpPr>
          <p:spPr bwMode="auto">
            <a:xfrm>
              <a:off x="1542" y="388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41" name="Rectangle 229"/>
            <p:cNvSpPr>
              <a:spLocks noChangeArrowheads="1"/>
            </p:cNvSpPr>
            <p:nvPr/>
          </p:nvSpPr>
          <p:spPr bwMode="auto">
            <a:xfrm>
              <a:off x="179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42" name="Rectangle 230"/>
            <p:cNvSpPr>
              <a:spLocks noChangeArrowheads="1"/>
            </p:cNvSpPr>
            <p:nvPr/>
          </p:nvSpPr>
          <p:spPr bwMode="auto">
            <a:xfrm>
              <a:off x="2063" y="388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43" name="Rectangle 231"/>
            <p:cNvSpPr>
              <a:spLocks noChangeArrowheads="1"/>
            </p:cNvSpPr>
            <p:nvPr/>
          </p:nvSpPr>
          <p:spPr bwMode="auto">
            <a:xfrm>
              <a:off x="2303" y="386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44" name="Rectangle 232"/>
            <p:cNvSpPr>
              <a:spLocks noChangeArrowheads="1"/>
            </p:cNvSpPr>
            <p:nvPr/>
          </p:nvSpPr>
          <p:spPr bwMode="auto">
            <a:xfrm>
              <a:off x="2572" y="387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2633" name="Group 233"/>
          <p:cNvGrpSpPr>
            <a:grpSpLocks/>
          </p:cNvGrpSpPr>
          <p:nvPr/>
        </p:nvGrpSpPr>
        <p:grpSpPr bwMode="auto">
          <a:xfrm>
            <a:off x="6740525" y="6024564"/>
            <a:ext cx="1428750" cy="428625"/>
            <a:chOff x="2178" y="4010"/>
            <a:chExt cx="1093" cy="310"/>
          </a:xfrm>
        </p:grpSpPr>
        <p:sp>
          <p:nvSpPr>
            <p:cNvPr id="22727" name="Rectangle 234"/>
            <p:cNvSpPr>
              <a:spLocks noChangeArrowheads="1"/>
            </p:cNvSpPr>
            <p:nvPr/>
          </p:nvSpPr>
          <p:spPr bwMode="auto">
            <a:xfrm>
              <a:off x="2211" y="401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22728" name="Rectangle 235"/>
            <p:cNvSpPr>
              <a:spLocks noChangeArrowheads="1"/>
            </p:cNvSpPr>
            <p:nvPr/>
          </p:nvSpPr>
          <p:spPr bwMode="auto">
            <a:xfrm>
              <a:off x="2465" y="4013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56</a:t>
              </a:r>
              <a:endParaRPr lang="en-US" altLang="es-MX"/>
            </a:p>
          </p:txBody>
        </p:sp>
        <p:sp>
          <p:nvSpPr>
            <p:cNvPr id="22729" name="Rectangle 236"/>
            <p:cNvSpPr>
              <a:spLocks noChangeArrowheads="1"/>
            </p:cNvSpPr>
            <p:nvPr/>
          </p:nvSpPr>
          <p:spPr bwMode="auto">
            <a:xfrm>
              <a:off x="2723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57</a:t>
              </a:r>
              <a:endParaRPr lang="en-US" altLang="es-MX"/>
            </a:p>
          </p:txBody>
        </p:sp>
        <p:sp>
          <p:nvSpPr>
            <p:cNvPr id="22730" name="Rectangle 237"/>
            <p:cNvSpPr>
              <a:spLocks noChangeArrowheads="1"/>
            </p:cNvSpPr>
            <p:nvPr/>
          </p:nvSpPr>
          <p:spPr bwMode="auto">
            <a:xfrm>
              <a:off x="2977" y="4010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58</a:t>
              </a:r>
              <a:endParaRPr lang="en-US" altLang="es-MX"/>
            </a:p>
          </p:txBody>
        </p:sp>
        <p:sp>
          <p:nvSpPr>
            <p:cNvPr id="22731" name="Rectangle 238"/>
            <p:cNvSpPr>
              <a:spLocks noChangeArrowheads="1"/>
            </p:cNvSpPr>
            <p:nvPr/>
          </p:nvSpPr>
          <p:spPr bwMode="auto">
            <a:xfrm>
              <a:off x="2178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32" name="Rectangle 239"/>
            <p:cNvSpPr>
              <a:spLocks noChangeArrowheads="1"/>
            </p:cNvSpPr>
            <p:nvPr/>
          </p:nvSpPr>
          <p:spPr bwMode="auto">
            <a:xfrm>
              <a:off x="241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33" name="Rectangle 240"/>
            <p:cNvSpPr>
              <a:spLocks noChangeArrowheads="1"/>
            </p:cNvSpPr>
            <p:nvPr/>
          </p:nvSpPr>
          <p:spPr bwMode="auto">
            <a:xfrm>
              <a:off x="2688" y="42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34" name="Rectangle 241"/>
            <p:cNvSpPr>
              <a:spLocks noChangeArrowheads="1"/>
            </p:cNvSpPr>
            <p:nvPr/>
          </p:nvSpPr>
          <p:spPr bwMode="auto">
            <a:xfrm>
              <a:off x="2928" y="4244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35" name="Rectangle 242"/>
            <p:cNvSpPr>
              <a:spLocks noChangeArrowheads="1"/>
            </p:cNvSpPr>
            <p:nvPr/>
          </p:nvSpPr>
          <p:spPr bwMode="auto">
            <a:xfrm>
              <a:off x="3186" y="42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2634" name="Line 243"/>
          <p:cNvSpPr>
            <a:spLocks noChangeShapeType="1"/>
          </p:cNvSpPr>
          <p:nvPr/>
        </p:nvSpPr>
        <p:spPr bwMode="auto">
          <a:xfrm flipH="1">
            <a:off x="6989764" y="4856164"/>
            <a:ext cx="346075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35" name="Line 244"/>
          <p:cNvSpPr>
            <a:spLocks noChangeShapeType="1"/>
          </p:cNvSpPr>
          <p:nvPr/>
        </p:nvSpPr>
        <p:spPr bwMode="auto">
          <a:xfrm flipH="1">
            <a:off x="7651751" y="4672013"/>
            <a:ext cx="3175" cy="874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36" name="Line 245"/>
          <p:cNvSpPr>
            <a:spLocks noChangeShapeType="1"/>
          </p:cNvSpPr>
          <p:nvPr/>
        </p:nvSpPr>
        <p:spPr bwMode="auto">
          <a:xfrm flipH="1">
            <a:off x="8027988" y="4767263"/>
            <a:ext cx="0" cy="1263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37" name="Rectangle 246"/>
          <p:cNvSpPr>
            <a:spLocks noChangeArrowheads="1"/>
          </p:cNvSpPr>
          <p:nvPr/>
        </p:nvSpPr>
        <p:spPr bwMode="auto">
          <a:xfrm>
            <a:off x="8777288" y="5730875"/>
            <a:ext cx="334962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70</a:t>
            </a:r>
            <a:endParaRPr lang="en-US" altLang="es-MX"/>
          </a:p>
        </p:txBody>
      </p:sp>
      <p:sp>
        <p:nvSpPr>
          <p:cNvPr id="22638" name="Rectangle 247"/>
          <p:cNvSpPr>
            <a:spLocks noChangeArrowheads="1"/>
          </p:cNvSpPr>
          <p:nvPr/>
        </p:nvSpPr>
        <p:spPr bwMode="auto">
          <a:xfrm>
            <a:off x="9109075" y="5730875"/>
            <a:ext cx="336550" cy="319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75</a:t>
            </a:r>
            <a:endParaRPr lang="en-US" altLang="es-MX"/>
          </a:p>
        </p:txBody>
      </p:sp>
      <p:sp>
        <p:nvSpPr>
          <p:cNvPr id="22639" name="Rectangle 248"/>
          <p:cNvSpPr>
            <a:spLocks noChangeArrowheads="1"/>
          </p:cNvSpPr>
          <p:nvPr/>
        </p:nvSpPr>
        <p:spPr bwMode="auto">
          <a:xfrm>
            <a:off x="9445625" y="5727700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80</a:t>
            </a:r>
            <a:endParaRPr lang="en-US" altLang="es-MX"/>
          </a:p>
        </p:txBody>
      </p:sp>
      <p:sp>
        <p:nvSpPr>
          <p:cNvPr id="22640" name="Rectangle 249"/>
          <p:cNvSpPr>
            <a:spLocks noChangeArrowheads="1"/>
          </p:cNvSpPr>
          <p:nvPr/>
        </p:nvSpPr>
        <p:spPr bwMode="auto">
          <a:xfrm>
            <a:off x="9777413" y="5727700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85</a:t>
            </a:r>
            <a:endParaRPr lang="en-US" altLang="es-MX"/>
          </a:p>
        </p:txBody>
      </p:sp>
      <p:sp>
        <p:nvSpPr>
          <p:cNvPr id="22641" name="Rectangle 250"/>
          <p:cNvSpPr>
            <a:spLocks noChangeArrowheads="1"/>
          </p:cNvSpPr>
          <p:nvPr/>
        </p:nvSpPr>
        <p:spPr bwMode="auto">
          <a:xfrm>
            <a:off x="8734426" y="60452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42" name="Rectangle 251"/>
          <p:cNvSpPr>
            <a:spLocks noChangeArrowheads="1"/>
          </p:cNvSpPr>
          <p:nvPr/>
        </p:nvSpPr>
        <p:spPr bwMode="auto">
          <a:xfrm>
            <a:off x="9047164" y="60420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43" name="Rectangle 252"/>
          <p:cNvSpPr>
            <a:spLocks noChangeArrowheads="1"/>
          </p:cNvSpPr>
          <p:nvPr/>
        </p:nvSpPr>
        <p:spPr bwMode="auto">
          <a:xfrm>
            <a:off x="9401176" y="604202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44" name="Rectangle 253"/>
          <p:cNvSpPr>
            <a:spLocks noChangeArrowheads="1"/>
          </p:cNvSpPr>
          <p:nvPr/>
        </p:nvSpPr>
        <p:spPr bwMode="auto">
          <a:xfrm>
            <a:off x="9713914" y="6049964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45" name="Rectangle 254"/>
          <p:cNvSpPr>
            <a:spLocks noChangeArrowheads="1"/>
          </p:cNvSpPr>
          <p:nvPr/>
        </p:nvSpPr>
        <p:spPr bwMode="auto">
          <a:xfrm>
            <a:off x="10050464" y="60452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46" name="Line 255"/>
          <p:cNvSpPr>
            <a:spLocks noChangeShapeType="1"/>
          </p:cNvSpPr>
          <p:nvPr/>
        </p:nvSpPr>
        <p:spPr bwMode="auto">
          <a:xfrm>
            <a:off x="9536114" y="4857751"/>
            <a:ext cx="134937" cy="415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47" name="Rectangle 256"/>
          <p:cNvSpPr>
            <a:spLocks noChangeArrowheads="1"/>
          </p:cNvSpPr>
          <p:nvPr/>
        </p:nvSpPr>
        <p:spPr bwMode="auto">
          <a:xfrm>
            <a:off x="8485188" y="3876675"/>
            <a:ext cx="334962" cy="3190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60</a:t>
            </a:r>
            <a:endParaRPr lang="en-US" altLang="es-MX"/>
          </a:p>
        </p:txBody>
      </p:sp>
      <p:sp>
        <p:nvSpPr>
          <p:cNvPr id="22648" name="Rectangle 257"/>
          <p:cNvSpPr>
            <a:spLocks noChangeArrowheads="1"/>
          </p:cNvSpPr>
          <p:nvPr/>
        </p:nvSpPr>
        <p:spPr bwMode="auto">
          <a:xfrm>
            <a:off x="8429626" y="421005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49" name="Rectangle 258"/>
          <p:cNvSpPr>
            <a:spLocks noChangeArrowheads="1"/>
          </p:cNvSpPr>
          <p:nvPr/>
        </p:nvSpPr>
        <p:spPr bwMode="auto">
          <a:xfrm>
            <a:off x="8766176" y="420528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50" name="Rectangle 259"/>
          <p:cNvSpPr>
            <a:spLocks noChangeArrowheads="1"/>
          </p:cNvSpPr>
          <p:nvPr/>
        </p:nvSpPr>
        <p:spPr bwMode="auto">
          <a:xfrm>
            <a:off x="8834438" y="4510089"/>
            <a:ext cx="336550" cy="3190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66</a:t>
            </a:r>
            <a:endParaRPr lang="en-US" altLang="es-MX"/>
          </a:p>
        </p:txBody>
      </p:sp>
      <p:sp>
        <p:nvSpPr>
          <p:cNvPr id="22651" name="Rectangle 260"/>
          <p:cNvSpPr>
            <a:spLocks noChangeArrowheads="1"/>
          </p:cNvSpPr>
          <p:nvPr/>
        </p:nvSpPr>
        <p:spPr bwMode="auto">
          <a:xfrm>
            <a:off x="9166225" y="451008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90</a:t>
            </a:r>
            <a:endParaRPr lang="en-US" altLang="es-MX"/>
          </a:p>
        </p:txBody>
      </p:sp>
      <p:sp>
        <p:nvSpPr>
          <p:cNvPr id="22652" name="Rectangle 261"/>
          <p:cNvSpPr>
            <a:spLocks noChangeArrowheads="1"/>
          </p:cNvSpPr>
          <p:nvPr/>
        </p:nvSpPr>
        <p:spPr bwMode="auto">
          <a:xfrm>
            <a:off x="9502775" y="4506913"/>
            <a:ext cx="336550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653" name="Rectangle 262"/>
          <p:cNvSpPr>
            <a:spLocks noChangeArrowheads="1"/>
          </p:cNvSpPr>
          <p:nvPr/>
        </p:nvSpPr>
        <p:spPr bwMode="auto">
          <a:xfrm>
            <a:off x="9836151" y="4506913"/>
            <a:ext cx="334963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654" name="Rectangle 263"/>
          <p:cNvSpPr>
            <a:spLocks noChangeArrowheads="1"/>
          </p:cNvSpPr>
          <p:nvPr/>
        </p:nvSpPr>
        <p:spPr bwMode="auto">
          <a:xfrm>
            <a:off x="8791576" y="4824413"/>
            <a:ext cx="111125" cy="1063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55" name="Rectangle 264"/>
          <p:cNvSpPr>
            <a:spLocks noChangeArrowheads="1"/>
          </p:cNvSpPr>
          <p:nvPr/>
        </p:nvSpPr>
        <p:spPr bwMode="auto">
          <a:xfrm>
            <a:off x="9104314" y="48212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56" name="Rectangle 265"/>
          <p:cNvSpPr>
            <a:spLocks noChangeArrowheads="1"/>
          </p:cNvSpPr>
          <p:nvPr/>
        </p:nvSpPr>
        <p:spPr bwMode="auto">
          <a:xfrm>
            <a:off x="9458326" y="48212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57" name="Rectangle 266"/>
          <p:cNvSpPr>
            <a:spLocks noChangeArrowheads="1"/>
          </p:cNvSpPr>
          <p:nvPr/>
        </p:nvSpPr>
        <p:spPr bwMode="auto">
          <a:xfrm>
            <a:off x="9771064" y="48291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58" name="Rectangle 267"/>
          <p:cNvSpPr>
            <a:spLocks noChangeArrowheads="1"/>
          </p:cNvSpPr>
          <p:nvPr/>
        </p:nvSpPr>
        <p:spPr bwMode="auto">
          <a:xfrm>
            <a:off x="10109201" y="4824413"/>
            <a:ext cx="111125" cy="1063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59" name="Line 268"/>
          <p:cNvSpPr>
            <a:spLocks noChangeShapeType="1"/>
          </p:cNvSpPr>
          <p:nvPr/>
        </p:nvSpPr>
        <p:spPr bwMode="auto">
          <a:xfrm flipH="1">
            <a:off x="8207375" y="4257676"/>
            <a:ext cx="292100" cy="207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60" name="Line 269"/>
          <p:cNvSpPr>
            <a:spLocks noChangeShapeType="1"/>
          </p:cNvSpPr>
          <p:nvPr/>
        </p:nvSpPr>
        <p:spPr bwMode="auto">
          <a:xfrm>
            <a:off x="8839201" y="4249738"/>
            <a:ext cx="125413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61" name="Rectangle 272"/>
          <p:cNvSpPr>
            <a:spLocks noChangeArrowheads="1"/>
          </p:cNvSpPr>
          <p:nvPr/>
        </p:nvSpPr>
        <p:spPr bwMode="auto">
          <a:xfrm>
            <a:off x="5911850" y="209708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93</a:t>
            </a:r>
            <a:endParaRPr lang="en-US" altLang="es-MX"/>
          </a:p>
        </p:txBody>
      </p:sp>
      <p:sp>
        <p:nvSpPr>
          <p:cNvPr id="22662" name="Rectangle 273"/>
          <p:cNvSpPr>
            <a:spLocks noChangeArrowheads="1"/>
          </p:cNvSpPr>
          <p:nvPr/>
        </p:nvSpPr>
        <p:spPr bwMode="auto">
          <a:xfrm>
            <a:off x="6245225" y="2097089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95</a:t>
            </a:r>
            <a:endParaRPr lang="en-US" altLang="es-MX"/>
          </a:p>
        </p:txBody>
      </p:sp>
      <p:sp>
        <p:nvSpPr>
          <p:cNvPr id="22663" name="Rectangle 274"/>
          <p:cNvSpPr>
            <a:spLocks noChangeArrowheads="1"/>
          </p:cNvSpPr>
          <p:nvPr/>
        </p:nvSpPr>
        <p:spPr bwMode="auto">
          <a:xfrm>
            <a:off x="6581776" y="2093914"/>
            <a:ext cx="334963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664" name="Rectangle 275"/>
          <p:cNvSpPr>
            <a:spLocks noChangeArrowheads="1"/>
          </p:cNvSpPr>
          <p:nvPr/>
        </p:nvSpPr>
        <p:spPr bwMode="auto">
          <a:xfrm>
            <a:off x="6913563" y="2093914"/>
            <a:ext cx="336550" cy="319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s-ES" altLang="es-MX"/>
          </a:p>
        </p:txBody>
      </p:sp>
      <p:sp>
        <p:nvSpPr>
          <p:cNvPr id="22665" name="Rectangle 276"/>
          <p:cNvSpPr>
            <a:spLocks noChangeArrowheads="1"/>
          </p:cNvSpPr>
          <p:nvPr/>
        </p:nvSpPr>
        <p:spPr bwMode="auto">
          <a:xfrm>
            <a:off x="5868989" y="24130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66" name="Rectangle 277"/>
          <p:cNvSpPr>
            <a:spLocks noChangeArrowheads="1"/>
          </p:cNvSpPr>
          <p:nvPr/>
        </p:nvSpPr>
        <p:spPr bwMode="auto">
          <a:xfrm>
            <a:off x="6183314" y="24082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67" name="Rectangle 278"/>
          <p:cNvSpPr>
            <a:spLocks noChangeArrowheads="1"/>
          </p:cNvSpPr>
          <p:nvPr/>
        </p:nvSpPr>
        <p:spPr bwMode="auto">
          <a:xfrm>
            <a:off x="6535739" y="2408239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68" name="Rectangle 279"/>
          <p:cNvSpPr>
            <a:spLocks noChangeArrowheads="1"/>
          </p:cNvSpPr>
          <p:nvPr/>
        </p:nvSpPr>
        <p:spPr bwMode="auto">
          <a:xfrm>
            <a:off x="6850064" y="2416176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69" name="Rectangle 280"/>
          <p:cNvSpPr>
            <a:spLocks noChangeArrowheads="1"/>
          </p:cNvSpPr>
          <p:nvPr/>
        </p:nvSpPr>
        <p:spPr bwMode="auto">
          <a:xfrm>
            <a:off x="7186614" y="2413001"/>
            <a:ext cx="111125" cy="1047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2670" name="Line 281"/>
          <p:cNvSpPr>
            <a:spLocks noChangeShapeType="1"/>
          </p:cNvSpPr>
          <p:nvPr/>
        </p:nvSpPr>
        <p:spPr bwMode="auto">
          <a:xfrm>
            <a:off x="6015038" y="1900238"/>
            <a:ext cx="30162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grpSp>
        <p:nvGrpSpPr>
          <p:cNvPr id="22671" name="Group 282"/>
          <p:cNvGrpSpPr>
            <a:grpSpLocks/>
          </p:cNvGrpSpPr>
          <p:nvPr/>
        </p:nvGrpSpPr>
        <p:grpSpPr bwMode="auto">
          <a:xfrm>
            <a:off x="4068764" y="2452689"/>
            <a:ext cx="1360487" cy="420687"/>
            <a:chOff x="1207" y="3203"/>
            <a:chExt cx="1093" cy="314"/>
          </a:xfrm>
        </p:grpSpPr>
        <p:sp>
          <p:nvSpPr>
            <p:cNvPr id="22718" name="Rectangle 283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61</a:t>
              </a:r>
              <a:endParaRPr lang="en-US" altLang="es-MX"/>
            </a:p>
          </p:txBody>
        </p:sp>
        <p:sp>
          <p:nvSpPr>
            <p:cNvPr id="22719" name="Rectangle 284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62</a:t>
              </a:r>
              <a:endParaRPr lang="en-US" altLang="es-MX"/>
            </a:p>
          </p:txBody>
        </p:sp>
        <p:sp>
          <p:nvSpPr>
            <p:cNvPr id="22720" name="Rectangle 285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21" name="Rectangle 286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22" name="Rectangle 287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23" name="Rectangle 288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24" name="Rectangle 289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25" name="Rectangle 290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26" name="Rectangle 291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2672" name="Line 292"/>
          <p:cNvSpPr>
            <a:spLocks noChangeShapeType="1"/>
          </p:cNvSpPr>
          <p:nvPr/>
        </p:nvSpPr>
        <p:spPr bwMode="auto">
          <a:xfrm>
            <a:off x="4619625" y="1841501"/>
            <a:ext cx="0" cy="61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grpSp>
        <p:nvGrpSpPr>
          <p:cNvPr id="22673" name="Group 293"/>
          <p:cNvGrpSpPr>
            <a:grpSpLocks/>
          </p:cNvGrpSpPr>
          <p:nvPr/>
        </p:nvGrpSpPr>
        <p:grpSpPr bwMode="auto">
          <a:xfrm>
            <a:off x="2687639" y="6337300"/>
            <a:ext cx="1360487" cy="420688"/>
            <a:chOff x="1207" y="3203"/>
            <a:chExt cx="1093" cy="314"/>
          </a:xfrm>
        </p:grpSpPr>
        <p:sp>
          <p:nvSpPr>
            <p:cNvPr id="22709" name="Rectangle 294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61</a:t>
              </a:r>
              <a:endParaRPr lang="en-US" altLang="es-MX"/>
            </a:p>
          </p:txBody>
        </p:sp>
        <p:sp>
          <p:nvSpPr>
            <p:cNvPr id="22710" name="Rectangle 295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62</a:t>
              </a:r>
              <a:endParaRPr lang="en-US" altLang="es-MX"/>
            </a:p>
          </p:txBody>
        </p:sp>
        <p:sp>
          <p:nvSpPr>
            <p:cNvPr id="22711" name="Rectangle 296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12" name="Rectangle 297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713" name="Rectangle 298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14" name="Rectangle 299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15" name="Rectangle 300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16" name="Rectangle 301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17" name="Rectangle 302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2674" name="Line 303"/>
          <p:cNvSpPr>
            <a:spLocks noChangeShapeType="1"/>
          </p:cNvSpPr>
          <p:nvPr/>
        </p:nvSpPr>
        <p:spPr bwMode="auto">
          <a:xfrm>
            <a:off x="3592514" y="4664075"/>
            <a:ext cx="1587" cy="1665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grpSp>
        <p:nvGrpSpPr>
          <p:cNvPr id="22675" name="Group 324"/>
          <p:cNvGrpSpPr>
            <a:grpSpLocks/>
          </p:cNvGrpSpPr>
          <p:nvPr/>
        </p:nvGrpSpPr>
        <p:grpSpPr bwMode="auto">
          <a:xfrm>
            <a:off x="4506913" y="5018089"/>
            <a:ext cx="1428750" cy="427037"/>
            <a:chOff x="2149" y="3314"/>
            <a:chExt cx="900" cy="269"/>
          </a:xfrm>
        </p:grpSpPr>
        <p:sp>
          <p:nvSpPr>
            <p:cNvPr id="22700" name="Rectangle 304"/>
            <p:cNvSpPr>
              <a:spLocks noChangeArrowheads="1"/>
            </p:cNvSpPr>
            <p:nvPr/>
          </p:nvSpPr>
          <p:spPr bwMode="auto">
            <a:xfrm>
              <a:off x="2176" y="3316"/>
              <a:ext cx="212" cy="2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93</a:t>
              </a:r>
              <a:endParaRPr lang="en-US" altLang="es-MX"/>
            </a:p>
          </p:txBody>
        </p:sp>
        <p:sp>
          <p:nvSpPr>
            <p:cNvPr id="22701" name="Rectangle 305"/>
            <p:cNvSpPr>
              <a:spLocks noChangeArrowheads="1"/>
            </p:cNvSpPr>
            <p:nvPr/>
          </p:nvSpPr>
          <p:spPr bwMode="auto">
            <a:xfrm>
              <a:off x="2386" y="3316"/>
              <a:ext cx="212" cy="2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95</a:t>
              </a:r>
              <a:endParaRPr lang="en-US" altLang="es-MX"/>
            </a:p>
          </p:txBody>
        </p:sp>
        <p:sp>
          <p:nvSpPr>
            <p:cNvPr id="22702" name="Rectangle 306"/>
            <p:cNvSpPr>
              <a:spLocks noChangeArrowheads="1"/>
            </p:cNvSpPr>
            <p:nvPr/>
          </p:nvSpPr>
          <p:spPr bwMode="auto">
            <a:xfrm>
              <a:off x="2598" y="3314"/>
              <a:ext cx="211" cy="2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2703" name="Rectangle 307"/>
            <p:cNvSpPr>
              <a:spLocks noChangeArrowheads="1"/>
            </p:cNvSpPr>
            <p:nvPr/>
          </p:nvSpPr>
          <p:spPr bwMode="auto">
            <a:xfrm>
              <a:off x="2807" y="3314"/>
              <a:ext cx="212" cy="2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2704" name="Rectangle 308"/>
            <p:cNvSpPr>
              <a:spLocks noChangeArrowheads="1"/>
            </p:cNvSpPr>
            <p:nvPr/>
          </p:nvSpPr>
          <p:spPr bwMode="auto">
            <a:xfrm>
              <a:off x="2149" y="3515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05" name="Rectangle 309"/>
            <p:cNvSpPr>
              <a:spLocks noChangeArrowheads="1"/>
            </p:cNvSpPr>
            <p:nvPr/>
          </p:nvSpPr>
          <p:spPr bwMode="auto">
            <a:xfrm>
              <a:off x="2347" y="3512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06" name="Rectangle 310"/>
            <p:cNvSpPr>
              <a:spLocks noChangeArrowheads="1"/>
            </p:cNvSpPr>
            <p:nvPr/>
          </p:nvSpPr>
          <p:spPr bwMode="auto">
            <a:xfrm>
              <a:off x="2569" y="3512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07" name="Rectangle 311"/>
            <p:cNvSpPr>
              <a:spLocks noChangeArrowheads="1"/>
            </p:cNvSpPr>
            <p:nvPr/>
          </p:nvSpPr>
          <p:spPr bwMode="auto">
            <a:xfrm>
              <a:off x="2767" y="3517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708" name="Rectangle 312"/>
            <p:cNvSpPr>
              <a:spLocks noChangeArrowheads="1"/>
            </p:cNvSpPr>
            <p:nvPr/>
          </p:nvSpPr>
          <p:spPr bwMode="auto">
            <a:xfrm>
              <a:off x="2979" y="3515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2676" name="Line 313"/>
          <p:cNvSpPr>
            <a:spLocks noChangeShapeType="1"/>
          </p:cNvSpPr>
          <p:nvPr/>
        </p:nvSpPr>
        <p:spPr bwMode="auto">
          <a:xfrm>
            <a:off x="4972050" y="4676776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grpSp>
        <p:nvGrpSpPr>
          <p:cNvPr id="22677" name="Group 314"/>
          <p:cNvGrpSpPr>
            <a:grpSpLocks/>
          </p:cNvGrpSpPr>
          <p:nvPr/>
        </p:nvGrpSpPr>
        <p:grpSpPr bwMode="auto">
          <a:xfrm>
            <a:off x="8267700" y="6234114"/>
            <a:ext cx="1360488" cy="420687"/>
            <a:chOff x="1207" y="3203"/>
            <a:chExt cx="1093" cy="314"/>
          </a:xfrm>
        </p:grpSpPr>
        <p:sp>
          <p:nvSpPr>
            <p:cNvPr id="22691" name="Rectangle 315"/>
            <p:cNvSpPr>
              <a:spLocks noChangeArrowheads="1"/>
            </p:cNvSpPr>
            <p:nvPr/>
          </p:nvSpPr>
          <p:spPr bwMode="auto">
            <a:xfrm>
              <a:off x="1238" y="3203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61</a:t>
              </a:r>
              <a:endParaRPr lang="en-US" altLang="es-MX"/>
            </a:p>
          </p:txBody>
        </p:sp>
        <p:sp>
          <p:nvSpPr>
            <p:cNvPr id="22692" name="Rectangle 316"/>
            <p:cNvSpPr>
              <a:spLocks noChangeArrowheads="1"/>
            </p:cNvSpPr>
            <p:nvPr/>
          </p:nvSpPr>
          <p:spPr bwMode="auto">
            <a:xfrm>
              <a:off x="1494" y="3210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62</a:t>
              </a:r>
              <a:endParaRPr lang="en-US" altLang="es-MX"/>
            </a:p>
          </p:txBody>
        </p:sp>
        <p:sp>
          <p:nvSpPr>
            <p:cNvPr id="22693" name="Rectangle 317"/>
            <p:cNvSpPr>
              <a:spLocks noChangeArrowheads="1"/>
            </p:cNvSpPr>
            <p:nvPr/>
          </p:nvSpPr>
          <p:spPr bwMode="auto">
            <a:xfrm>
              <a:off x="1752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694" name="Rectangle 318"/>
            <p:cNvSpPr>
              <a:spLocks noChangeArrowheads="1"/>
            </p:cNvSpPr>
            <p:nvPr/>
          </p:nvSpPr>
          <p:spPr bwMode="auto">
            <a:xfrm>
              <a:off x="2006" y="3207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22695" name="Rectangle 319"/>
            <p:cNvSpPr>
              <a:spLocks noChangeArrowheads="1"/>
            </p:cNvSpPr>
            <p:nvPr/>
          </p:nvSpPr>
          <p:spPr bwMode="auto">
            <a:xfrm>
              <a:off x="1451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696" name="Rectangle 320"/>
            <p:cNvSpPr>
              <a:spLocks noChangeArrowheads="1"/>
            </p:cNvSpPr>
            <p:nvPr/>
          </p:nvSpPr>
          <p:spPr bwMode="auto">
            <a:xfrm>
              <a:off x="1207" y="3437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697" name="Rectangle 321"/>
            <p:cNvSpPr>
              <a:spLocks noChangeArrowheads="1"/>
            </p:cNvSpPr>
            <p:nvPr/>
          </p:nvSpPr>
          <p:spPr bwMode="auto">
            <a:xfrm>
              <a:off x="1717" y="3435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698" name="Rectangle 322"/>
            <p:cNvSpPr>
              <a:spLocks noChangeArrowheads="1"/>
            </p:cNvSpPr>
            <p:nvPr/>
          </p:nvSpPr>
          <p:spPr bwMode="auto">
            <a:xfrm>
              <a:off x="1957" y="3441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699" name="Rectangle 323"/>
            <p:cNvSpPr>
              <a:spLocks noChangeArrowheads="1"/>
            </p:cNvSpPr>
            <p:nvPr/>
          </p:nvSpPr>
          <p:spPr bwMode="auto">
            <a:xfrm>
              <a:off x="2215" y="3438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22678" name="Group 325"/>
          <p:cNvGrpSpPr>
            <a:grpSpLocks/>
          </p:cNvGrpSpPr>
          <p:nvPr/>
        </p:nvGrpSpPr>
        <p:grpSpPr bwMode="auto">
          <a:xfrm>
            <a:off x="9245600" y="5241925"/>
            <a:ext cx="1428750" cy="427038"/>
            <a:chOff x="2149" y="3314"/>
            <a:chExt cx="900" cy="269"/>
          </a:xfrm>
        </p:grpSpPr>
        <p:sp>
          <p:nvSpPr>
            <p:cNvPr id="22682" name="Rectangle 326"/>
            <p:cNvSpPr>
              <a:spLocks noChangeArrowheads="1"/>
            </p:cNvSpPr>
            <p:nvPr/>
          </p:nvSpPr>
          <p:spPr bwMode="auto">
            <a:xfrm>
              <a:off x="2176" y="3316"/>
              <a:ext cx="212" cy="2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93</a:t>
              </a:r>
              <a:endParaRPr lang="en-US" altLang="es-MX"/>
            </a:p>
          </p:txBody>
        </p:sp>
        <p:sp>
          <p:nvSpPr>
            <p:cNvPr id="22683" name="Rectangle 327"/>
            <p:cNvSpPr>
              <a:spLocks noChangeArrowheads="1"/>
            </p:cNvSpPr>
            <p:nvPr/>
          </p:nvSpPr>
          <p:spPr bwMode="auto">
            <a:xfrm>
              <a:off x="2386" y="3316"/>
              <a:ext cx="212" cy="2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95</a:t>
              </a:r>
              <a:endParaRPr lang="en-US" altLang="es-MX"/>
            </a:p>
          </p:txBody>
        </p:sp>
        <p:sp>
          <p:nvSpPr>
            <p:cNvPr id="22684" name="Rectangle 328"/>
            <p:cNvSpPr>
              <a:spLocks noChangeArrowheads="1"/>
            </p:cNvSpPr>
            <p:nvPr/>
          </p:nvSpPr>
          <p:spPr bwMode="auto">
            <a:xfrm>
              <a:off x="2598" y="3314"/>
              <a:ext cx="211" cy="2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2685" name="Rectangle 329"/>
            <p:cNvSpPr>
              <a:spLocks noChangeArrowheads="1"/>
            </p:cNvSpPr>
            <p:nvPr/>
          </p:nvSpPr>
          <p:spPr bwMode="auto">
            <a:xfrm>
              <a:off x="2807" y="3314"/>
              <a:ext cx="212" cy="2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s-ES" altLang="es-MX"/>
            </a:p>
          </p:txBody>
        </p:sp>
        <p:sp>
          <p:nvSpPr>
            <p:cNvPr id="22686" name="Rectangle 330"/>
            <p:cNvSpPr>
              <a:spLocks noChangeArrowheads="1"/>
            </p:cNvSpPr>
            <p:nvPr/>
          </p:nvSpPr>
          <p:spPr bwMode="auto">
            <a:xfrm>
              <a:off x="2149" y="3515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687" name="Rectangle 331"/>
            <p:cNvSpPr>
              <a:spLocks noChangeArrowheads="1"/>
            </p:cNvSpPr>
            <p:nvPr/>
          </p:nvSpPr>
          <p:spPr bwMode="auto">
            <a:xfrm>
              <a:off x="2347" y="3512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688" name="Rectangle 332"/>
            <p:cNvSpPr>
              <a:spLocks noChangeArrowheads="1"/>
            </p:cNvSpPr>
            <p:nvPr/>
          </p:nvSpPr>
          <p:spPr bwMode="auto">
            <a:xfrm>
              <a:off x="2569" y="3512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689" name="Rectangle 333"/>
            <p:cNvSpPr>
              <a:spLocks noChangeArrowheads="1"/>
            </p:cNvSpPr>
            <p:nvPr/>
          </p:nvSpPr>
          <p:spPr bwMode="auto">
            <a:xfrm>
              <a:off x="2767" y="3517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22690" name="Rectangle 334"/>
            <p:cNvSpPr>
              <a:spLocks noChangeArrowheads="1"/>
            </p:cNvSpPr>
            <p:nvPr/>
          </p:nvSpPr>
          <p:spPr bwMode="auto">
            <a:xfrm>
              <a:off x="2979" y="3515"/>
              <a:ext cx="70" cy="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22679" name="Line 335"/>
          <p:cNvSpPr>
            <a:spLocks noChangeShapeType="1"/>
          </p:cNvSpPr>
          <p:nvPr/>
        </p:nvSpPr>
        <p:spPr bwMode="auto">
          <a:xfrm flipH="1">
            <a:off x="5751514" y="3643314"/>
            <a:ext cx="523875" cy="3214687"/>
          </a:xfrm>
          <a:prstGeom prst="line">
            <a:avLst/>
          </a:prstGeom>
          <a:noFill/>
          <a:ln w="9525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80" name="Line 336"/>
          <p:cNvSpPr>
            <a:spLocks noChangeShapeType="1"/>
          </p:cNvSpPr>
          <p:nvPr/>
        </p:nvSpPr>
        <p:spPr bwMode="auto">
          <a:xfrm flipH="1">
            <a:off x="8434388" y="4886326"/>
            <a:ext cx="449262" cy="1349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681" name="Line 337"/>
          <p:cNvSpPr>
            <a:spLocks noChangeShapeType="1"/>
          </p:cNvSpPr>
          <p:nvPr/>
        </p:nvSpPr>
        <p:spPr bwMode="auto">
          <a:xfrm flipH="1">
            <a:off x="8943975" y="4872039"/>
            <a:ext cx="209550" cy="854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62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Origen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Los árboles B surgieron en 1972 creados por Rudolf Bayer y Ed </a:t>
            </a:r>
            <a:r>
              <a:rPr lang="es-MX" dirty="0" err="1" smtClean="0"/>
              <a:t>McCreight</a:t>
            </a:r>
            <a:r>
              <a:rPr lang="es-MX" dirty="0" smtClean="0"/>
              <a:t>.</a:t>
            </a:r>
          </a:p>
          <a:p>
            <a:pPr algn="just"/>
            <a:r>
              <a:rPr lang="es-MX" dirty="0"/>
              <a:t>Los creadores del árbol </a:t>
            </a:r>
            <a:r>
              <a:rPr lang="es-MX" dirty="0" smtClean="0"/>
              <a:t>B no </a:t>
            </a:r>
            <a:r>
              <a:rPr lang="es-MX" dirty="0"/>
              <a:t>han explicado el significado de la letra </a:t>
            </a:r>
            <a:r>
              <a:rPr lang="es-MX" i="1" dirty="0"/>
              <a:t>B</a:t>
            </a:r>
            <a:r>
              <a:rPr lang="es-MX" dirty="0"/>
              <a:t> de su nombre. Se cree que la </a:t>
            </a:r>
            <a:r>
              <a:rPr lang="es-MX" i="1" dirty="0"/>
              <a:t>B</a:t>
            </a:r>
            <a:r>
              <a:rPr lang="es-MX" dirty="0"/>
              <a:t> es de </a:t>
            </a:r>
            <a:r>
              <a:rPr lang="es-MX" i="1" dirty="0"/>
              <a:t>balanceado</a:t>
            </a:r>
            <a:r>
              <a:rPr lang="es-MX" dirty="0"/>
              <a:t>, dado que todos los nodos hoja se mantienen al mismo nivel en el árbol. </a:t>
            </a:r>
            <a:endParaRPr lang="es-MX" dirty="0" smtClean="0"/>
          </a:p>
          <a:p>
            <a:pPr algn="just"/>
            <a:r>
              <a:rPr lang="es-MX" dirty="0" smtClean="0"/>
              <a:t>La</a:t>
            </a:r>
            <a:r>
              <a:rPr lang="es-MX" dirty="0"/>
              <a:t> </a:t>
            </a:r>
            <a:r>
              <a:rPr lang="es-MX" i="1" dirty="0"/>
              <a:t>B</a:t>
            </a:r>
            <a:r>
              <a:rPr lang="es-MX" dirty="0"/>
              <a:t> también puede referirse a </a:t>
            </a:r>
            <a:r>
              <a:rPr lang="es-MX" i="1" dirty="0"/>
              <a:t>Bayer</a:t>
            </a:r>
            <a:r>
              <a:rPr lang="es-MX" dirty="0"/>
              <a:t>, o a Boeing, porque sus creadores trabajaban en los </a:t>
            </a:r>
            <a:r>
              <a:rPr lang="es-MX" i="1" dirty="0"/>
              <a:t>Boeing </a:t>
            </a:r>
            <a:r>
              <a:rPr lang="es-MX" i="1" dirty="0" err="1"/>
              <a:t>Scientific</a:t>
            </a:r>
            <a:r>
              <a:rPr lang="es-MX" i="1" dirty="0"/>
              <a:t> </a:t>
            </a:r>
            <a:r>
              <a:rPr lang="es-MX" i="1" dirty="0" err="1"/>
              <a:t>Research</a:t>
            </a:r>
            <a:r>
              <a:rPr lang="es-MX" i="1" dirty="0"/>
              <a:t> </a:t>
            </a:r>
            <a:r>
              <a:rPr lang="es-MX" i="1" dirty="0" err="1"/>
              <a:t>Labs</a:t>
            </a:r>
            <a:r>
              <a:rPr lang="es-MX" dirty="0"/>
              <a:t> por ese entonces.</a:t>
            </a:r>
          </a:p>
        </p:txBody>
      </p:sp>
    </p:spTree>
    <p:extLst>
      <p:ext uri="{BB962C8B-B14F-4D97-AF65-F5344CB8AC3E}">
        <p14:creationId xmlns:p14="http://schemas.microsoft.com/office/powerpoint/2010/main" val="19984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90" y="837139"/>
            <a:ext cx="9601196" cy="1303867"/>
          </a:xfrm>
        </p:spPr>
        <p:txBody>
          <a:bodyPr/>
          <a:lstStyle/>
          <a:p>
            <a:r>
              <a:rPr lang="es-ES" altLang="es-MX" dirty="0" smtClean="0"/>
              <a:t>Árboles B</a:t>
            </a:r>
            <a:endParaRPr lang="en-US" altLang="es-MX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981200"/>
            <a:ext cx="7772400" cy="2743200"/>
          </a:xfrm>
        </p:spPr>
        <p:txBody>
          <a:bodyPr rtlCol="0">
            <a:normAutofit/>
          </a:bodyPr>
          <a:lstStyle/>
          <a:p>
            <a:pPr indent="-274320" algn="just">
              <a:defRPr/>
            </a:pPr>
            <a:r>
              <a:rPr lang="es-ES" dirty="0" smtClean="0">
                <a:cs typeface="Times New Roman" charset="0"/>
              </a:rPr>
              <a:t>Manejan árboles de búsqueda </a:t>
            </a:r>
            <a:r>
              <a:rPr lang="es-ES" dirty="0" err="1" smtClean="0">
                <a:cs typeface="Times New Roman" charset="0"/>
              </a:rPr>
              <a:t>multi</a:t>
            </a:r>
            <a:r>
              <a:rPr lang="es-ES" dirty="0" smtClean="0">
                <a:cs typeface="Times New Roman" charset="0"/>
              </a:rPr>
              <a:t>-camino, cuyos nodos guardan más de un elemento. </a:t>
            </a:r>
          </a:p>
          <a:p>
            <a:pPr indent="-274320" algn="just">
              <a:defRPr/>
            </a:pPr>
            <a:r>
              <a:rPr lang="es-ES" dirty="0" smtClean="0">
                <a:cs typeface="Times New Roman" charset="0"/>
              </a:rPr>
              <a:t>Son árboles 100% balanceados en su estructura</a:t>
            </a:r>
            <a:r>
              <a:rPr lang="es-MX" dirty="0" smtClean="0">
                <a:cs typeface="Times New Roman" charset="0"/>
              </a:rPr>
              <a:t>, lo cual repercute en búsquedas eficientes y en accesos mínimos a disco.</a:t>
            </a:r>
          </a:p>
        </p:txBody>
      </p:sp>
      <p:grpSp>
        <p:nvGrpSpPr>
          <p:cNvPr id="7172" name="Group 18"/>
          <p:cNvGrpSpPr>
            <a:grpSpLocks/>
          </p:cNvGrpSpPr>
          <p:nvPr/>
        </p:nvGrpSpPr>
        <p:grpSpPr bwMode="auto">
          <a:xfrm>
            <a:off x="4941889" y="4400551"/>
            <a:ext cx="1735137" cy="492125"/>
            <a:chOff x="2153" y="2772"/>
            <a:chExt cx="1093" cy="310"/>
          </a:xfrm>
        </p:grpSpPr>
        <p:sp>
          <p:nvSpPr>
            <p:cNvPr id="7205" name="Rectangle 4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 dirty="0"/>
                <a:t>10</a:t>
              </a:r>
              <a:endParaRPr lang="en-US" altLang="es-MX" dirty="0"/>
            </a:p>
          </p:txBody>
        </p:sp>
        <p:sp>
          <p:nvSpPr>
            <p:cNvPr id="7206" name="Rectangle 5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7207" name="Rectangle 6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7208" name="Rectangle 7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7209" name="Rectangle 11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210" name="Rectangle 12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211" name="Rectangle 13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212" name="Rectangle 14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213" name="Rectangle 15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7173" name="Group 19"/>
          <p:cNvGrpSpPr>
            <a:grpSpLocks/>
          </p:cNvGrpSpPr>
          <p:nvPr/>
        </p:nvGrpSpPr>
        <p:grpSpPr bwMode="auto">
          <a:xfrm>
            <a:off x="3371850" y="5180014"/>
            <a:ext cx="1735138" cy="492125"/>
            <a:chOff x="2153" y="2772"/>
            <a:chExt cx="1093" cy="310"/>
          </a:xfrm>
        </p:grpSpPr>
        <p:sp>
          <p:nvSpPr>
            <p:cNvPr id="7196" name="Rectangle 20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7197" name="Rectangle 21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</a:t>
              </a:r>
              <a:endParaRPr lang="en-US" altLang="es-MX"/>
            </a:p>
          </p:txBody>
        </p:sp>
        <p:sp>
          <p:nvSpPr>
            <p:cNvPr id="7198" name="Rectangle 22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7199" name="Rectangle 23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7200" name="Rectangle 24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201" name="Rectangle 25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202" name="Rectangle 26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203" name="Rectangle 27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204" name="Rectangle 28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7174" name="Rectangle 30"/>
          <p:cNvSpPr>
            <a:spLocks noChangeArrowheads="1"/>
          </p:cNvSpPr>
          <p:nvPr/>
        </p:nvSpPr>
        <p:spPr bwMode="auto">
          <a:xfrm>
            <a:off x="5116514" y="5862638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7175" name="Rectangle 31"/>
          <p:cNvSpPr>
            <a:spLocks noChangeArrowheads="1"/>
          </p:cNvSpPr>
          <p:nvPr/>
        </p:nvSpPr>
        <p:spPr bwMode="auto">
          <a:xfrm>
            <a:off x="5519739" y="5862638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7176" name="Rectangle 32"/>
          <p:cNvSpPr>
            <a:spLocks noChangeArrowheads="1"/>
          </p:cNvSpPr>
          <p:nvPr/>
        </p:nvSpPr>
        <p:spPr bwMode="auto">
          <a:xfrm>
            <a:off x="5929314" y="5857876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7177" name="Rectangle 33"/>
          <p:cNvSpPr>
            <a:spLocks noChangeArrowheads="1"/>
          </p:cNvSpPr>
          <p:nvPr/>
        </p:nvSpPr>
        <p:spPr bwMode="auto">
          <a:xfrm>
            <a:off x="6332539" y="5857876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7178" name="Rectangle 34"/>
          <p:cNvSpPr>
            <a:spLocks noChangeArrowheads="1"/>
          </p:cNvSpPr>
          <p:nvPr/>
        </p:nvSpPr>
        <p:spPr bwMode="auto">
          <a:xfrm>
            <a:off x="5064125" y="6238875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7179" name="Rectangle 35"/>
          <p:cNvSpPr>
            <a:spLocks noChangeArrowheads="1"/>
          </p:cNvSpPr>
          <p:nvPr/>
        </p:nvSpPr>
        <p:spPr bwMode="auto">
          <a:xfrm>
            <a:off x="5445125" y="62341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7180" name="Rectangle 36"/>
          <p:cNvSpPr>
            <a:spLocks noChangeArrowheads="1"/>
          </p:cNvSpPr>
          <p:nvPr/>
        </p:nvSpPr>
        <p:spPr bwMode="auto">
          <a:xfrm>
            <a:off x="5873750" y="62341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7181" name="Rectangle 37"/>
          <p:cNvSpPr>
            <a:spLocks noChangeArrowheads="1"/>
          </p:cNvSpPr>
          <p:nvPr/>
        </p:nvSpPr>
        <p:spPr bwMode="auto">
          <a:xfrm>
            <a:off x="6254750" y="621506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7182" name="Rectangle 38"/>
          <p:cNvSpPr>
            <a:spLocks noChangeArrowheads="1"/>
          </p:cNvSpPr>
          <p:nvPr/>
        </p:nvSpPr>
        <p:spPr bwMode="auto">
          <a:xfrm>
            <a:off x="6664325" y="6224588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7183" name="Group 39"/>
          <p:cNvGrpSpPr>
            <a:grpSpLocks/>
          </p:cNvGrpSpPr>
          <p:nvPr/>
        </p:nvGrpSpPr>
        <p:grpSpPr bwMode="auto">
          <a:xfrm>
            <a:off x="6397625" y="5211764"/>
            <a:ext cx="1735138" cy="492125"/>
            <a:chOff x="2153" y="2772"/>
            <a:chExt cx="1093" cy="310"/>
          </a:xfrm>
        </p:grpSpPr>
        <p:sp>
          <p:nvSpPr>
            <p:cNvPr id="7187" name="Rectangle 40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7188" name="Rectangle 41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65</a:t>
              </a:r>
              <a:endParaRPr lang="en-US" altLang="es-MX"/>
            </a:p>
          </p:txBody>
        </p:sp>
        <p:sp>
          <p:nvSpPr>
            <p:cNvPr id="7189" name="Rectangle 42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92</a:t>
              </a:r>
              <a:endParaRPr lang="en-US" altLang="es-MX"/>
            </a:p>
          </p:txBody>
        </p:sp>
        <p:sp>
          <p:nvSpPr>
            <p:cNvPr id="7190" name="Rectangle 43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99</a:t>
              </a:r>
              <a:endParaRPr lang="en-US" altLang="es-MX"/>
            </a:p>
          </p:txBody>
        </p:sp>
        <p:sp>
          <p:nvSpPr>
            <p:cNvPr id="7191" name="Rectangle 44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192" name="Rectangle 45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193" name="Rectangle 46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194" name="Rectangle 47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7195" name="Rectangle 48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7184" name="Line 49"/>
          <p:cNvSpPr>
            <a:spLocks noChangeShapeType="1"/>
          </p:cNvSpPr>
          <p:nvPr/>
        </p:nvSpPr>
        <p:spPr bwMode="auto">
          <a:xfrm flipH="1">
            <a:off x="4462464" y="4827589"/>
            <a:ext cx="5540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>
            <a:off x="5376864" y="4827589"/>
            <a:ext cx="358775" cy="1049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7186" name="Line 51"/>
          <p:cNvSpPr>
            <a:spLocks noChangeShapeType="1"/>
          </p:cNvSpPr>
          <p:nvPr/>
        </p:nvSpPr>
        <p:spPr bwMode="auto">
          <a:xfrm>
            <a:off x="5826126" y="4827589"/>
            <a:ext cx="735013" cy="388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86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dirty="0" smtClean="0"/>
              <a:t>Características del Árbol B</a:t>
            </a:r>
            <a:endParaRPr lang="en-US" altLang="es-MX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indent="-274320">
              <a:defRPr/>
            </a:pPr>
            <a:r>
              <a:rPr lang="es-ES" dirty="0" smtClean="0"/>
              <a:t>Un Árbol B de </a:t>
            </a:r>
            <a:r>
              <a:rPr lang="es-ES" b="1" dirty="0" smtClean="0">
                <a:solidFill>
                  <a:schemeClr val="accent2"/>
                </a:solidFill>
              </a:rPr>
              <a:t>orden n</a:t>
            </a:r>
            <a:r>
              <a:rPr lang="es-ES" dirty="0" smtClean="0"/>
              <a:t> es aquel que:</a:t>
            </a:r>
          </a:p>
          <a:p>
            <a:pPr marL="640080" lvl="1" indent="-274320">
              <a:spcBef>
                <a:spcPct val="45000"/>
              </a:spcBef>
              <a:defRPr/>
            </a:pPr>
            <a:r>
              <a:rPr lang="es-ES_tradnl" u="sng" dirty="0" smtClean="0"/>
              <a:t>Todas</a:t>
            </a:r>
            <a:r>
              <a:rPr lang="es-ES_tradnl" dirty="0" smtClean="0"/>
              <a:t> las hojas del árbol están en el nivel inferior.</a:t>
            </a:r>
            <a:endParaRPr lang="es-ES_tradnl" sz="1800" dirty="0"/>
          </a:p>
          <a:p>
            <a:pPr marL="640080" lvl="1" indent="-274320">
              <a:spcBef>
                <a:spcPct val="45000"/>
              </a:spcBef>
              <a:defRPr/>
            </a:pPr>
            <a:r>
              <a:rPr lang="es-ES_tradnl" dirty="0" smtClean="0"/>
              <a:t>Cada nodo contiene entre </a:t>
            </a:r>
            <a:r>
              <a:rPr lang="es-ES_tradnl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dirty="0" smtClean="0"/>
              <a:t> y </a:t>
            </a:r>
            <a:r>
              <a:rPr lang="es-ES_tradnl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2n</a:t>
            </a:r>
            <a:r>
              <a:rPr lang="es-ES_tradnl" dirty="0" smtClean="0">
                <a:solidFill>
                  <a:schemeClr val="accent2"/>
                </a:solidFill>
              </a:rPr>
              <a:t> </a:t>
            </a:r>
            <a:r>
              <a:rPr lang="es-ES_tradnl" dirty="0" smtClean="0"/>
              <a:t>elementos, excepto el nodo raíz, que puede tener entre </a:t>
            </a:r>
            <a:r>
              <a:rPr lang="es-ES_tradnl" sz="3200" b="1" dirty="0">
                <a:solidFill>
                  <a:schemeClr val="accent2"/>
                </a:solidFill>
              </a:rPr>
              <a:t>1</a:t>
            </a:r>
            <a:r>
              <a:rPr lang="es-ES_tradnl" dirty="0" smtClean="0">
                <a:solidFill>
                  <a:schemeClr val="accent2"/>
                </a:solidFill>
              </a:rPr>
              <a:t> </a:t>
            </a:r>
            <a:r>
              <a:rPr lang="es-ES_tradnl" dirty="0" smtClean="0"/>
              <a:t>y </a:t>
            </a:r>
            <a:r>
              <a:rPr lang="es-ES_tradnl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2n</a:t>
            </a:r>
            <a:r>
              <a:rPr lang="es-ES_tradnl" dirty="0" smtClean="0"/>
              <a:t> elementos.</a:t>
            </a:r>
          </a:p>
          <a:p>
            <a:pPr marL="640080" lvl="1" indent="-274320">
              <a:spcBef>
                <a:spcPct val="45000"/>
              </a:spcBef>
              <a:defRPr/>
            </a:pPr>
            <a:r>
              <a:rPr lang="es-ES_tradnl" dirty="0" smtClean="0"/>
              <a:t>Si un nodo tiene ‘</a:t>
            </a:r>
            <a:r>
              <a:rPr lang="es-ES_tradnl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_tradnl" dirty="0" smtClean="0"/>
              <a:t>’ elementos, el nodo siempre contendrá </a:t>
            </a:r>
            <a:r>
              <a:rPr lang="es-ES_tradnl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 + 1</a:t>
            </a:r>
            <a:r>
              <a:rPr lang="es-ES_tradnl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/>
              <a:t>hijos si no es un nodo hoja.</a:t>
            </a:r>
          </a:p>
          <a:p>
            <a:pPr marL="640080" lvl="1" indent="-274320">
              <a:spcBef>
                <a:spcPct val="45000"/>
              </a:spcBef>
              <a:defRPr/>
            </a:pPr>
            <a:r>
              <a:rPr lang="es-ES_tradnl" dirty="0" smtClean="0"/>
              <a:t>Si es un nodo hoja obviamente tendrá cero hijos.</a:t>
            </a:r>
          </a:p>
        </p:txBody>
      </p:sp>
    </p:spTree>
    <p:extLst>
      <p:ext uri="{BB962C8B-B14F-4D97-AF65-F5344CB8AC3E}">
        <p14:creationId xmlns:p14="http://schemas.microsoft.com/office/powerpoint/2010/main" val="191511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dirty="0" smtClean="0"/>
              <a:t>Ejemplo....</a:t>
            </a:r>
            <a:endParaRPr lang="en-US" altLang="es-MX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indent="-274320">
              <a:defRPr/>
            </a:pPr>
            <a:r>
              <a:rPr lang="es-ES" dirty="0"/>
              <a:t>Para un Árbol B de </a:t>
            </a:r>
            <a:r>
              <a:rPr lang="es-ES" dirty="0">
                <a:solidFill>
                  <a:schemeClr val="accent2"/>
                </a:solidFill>
              </a:rPr>
              <a:t>orden 3</a:t>
            </a:r>
            <a:r>
              <a:rPr lang="es-ES" dirty="0"/>
              <a:t>:</a:t>
            </a:r>
          </a:p>
          <a:p>
            <a:pPr marL="640080" lvl="1" indent="-274320">
              <a:defRPr/>
            </a:pPr>
            <a:r>
              <a:rPr lang="es-ES_tradnl" i="1" dirty="0"/>
              <a:t>Cuántos elementos máximo puede guardar cada nodo del árbol?</a:t>
            </a:r>
            <a:endParaRPr lang="es-ES_tradnl" dirty="0"/>
          </a:p>
          <a:p>
            <a:pPr lvl="2">
              <a:buClr>
                <a:srgbClr val="474747"/>
              </a:buClr>
              <a:buNone/>
              <a:defRPr/>
            </a:pPr>
            <a:r>
              <a:rPr lang="es-ES_tradnl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endParaRPr lang="es-ES_tradnl" b="1" dirty="0" smtClean="0">
              <a:solidFill>
                <a:schemeClr val="accent2"/>
              </a:solidFill>
            </a:endParaRPr>
          </a:p>
          <a:p>
            <a:pPr marL="640080" lvl="1" indent="-274320">
              <a:defRPr/>
            </a:pPr>
            <a:r>
              <a:rPr lang="es-ES_tradnl" i="1" dirty="0"/>
              <a:t>¿Cuántos elementos mínimo puede guardar cada nodo del árbol?</a:t>
            </a:r>
            <a:endParaRPr lang="es-ES_tradnl" dirty="0"/>
          </a:p>
          <a:p>
            <a:pPr lvl="2">
              <a:buClr>
                <a:srgbClr val="474747"/>
              </a:buClr>
              <a:buNone/>
              <a:defRPr/>
            </a:pPr>
            <a:r>
              <a:rPr lang="es-ES_tradnl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/>
              <a:t>si es la raíz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dirty="0" smtClean="0"/>
              <a:t>cualquier otro nodo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dirty="0" smtClean="0"/>
          </a:p>
          <a:p>
            <a:pPr marL="640080" lvl="1" indent="-274320">
              <a:defRPr/>
            </a:pPr>
            <a:r>
              <a:rPr lang="es-ES_tradnl" dirty="0"/>
              <a:t> </a:t>
            </a:r>
            <a:r>
              <a:rPr lang="es-ES_tradnl" i="1" dirty="0"/>
              <a:t>¿Cuántos hijos máximo puede tener un nodo?</a:t>
            </a:r>
            <a:endParaRPr lang="es-ES_tradnl" dirty="0"/>
          </a:p>
          <a:p>
            <a:pPr lvl="2">
              <a:buClr>
                <a:srgbClr val="474747"/>
              </a:buClr>
              <a:buNone/>
              <a:defRPr/>
            </a:pPr>
            <a:r>
              <a:rPr lang="es-ES_tradnl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  <a:endParaRPr lang="es-ES_tradnl" b="1" dirty="0" smtClean="0">
              <a:solidFill>
                <a:schemeClr val="accent2"/>
              </a:solidFill>
            </a:endParaRPr>
          </a:p>
          <a:p>
            <a:pPr marL="640080" lvl="1" indent="-274320">
              <a:defRPr/>
            </a:pPr>
            <a:r>
              <a:rPr lang="es-ES_tradnl" i="1" dirty="0"/>
              <a:t>¿Cuántos hijos mínimo puede tener un nodo?</a:t>
            </a:r>
            <a:endParaRPr lang="es-ES_tradnl" dirty="0"/>
          </a:p>
          <a:p>
            <a:pPr lvl="2">
              <a:buClr>
                <a:srgbClr val="474747"/>
              </a:buClr>
              <a:buNone/>
              <a:defRPr/>
            </a:pPr>
            <a:r>
              <a:rPr lang="es-ES_tradnl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s-ES_tradnl" b="1" dirty="0" smtClean="0">
                <a:solidFill>
                  <a:schemeClr val="accent2"/>
                </a:solidFill>
              </a:rPr>
              <a:t> </a:t>
            </a:r>
            <a:r>
              <a:rPr lang="es-ES_tradnl" dirty="0" smtClean="0"/>
              <a:t>si es hoja, </a:t>
            </a:r>
            <a:r>
              <a:rPr lang="es-ES_tradnl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dirty="0" smtClean="0"/>
              <a:t> si es raíz, </a:t>
            </a:r>
            <a:r>
              <a:rPr lang="es-ES_tradnl" b="1" dirty="0" smtClean="0">
                <a:solidFill>
                  <a:schemeClr val="accent2"/>
                </a:solidFill>
              </a:rPr>
              <a:t>4</a:t>
            </a:r>
            <a:r>
              <a:rPr lang="es-ES_tradnl" dirty="0" smtClean="0">
                <a:solidFill>
                  <a:schemeClr val="accent2"/>
                </a:solidFill>
              </a:rPr>
              <a:t> </a:t>
            </a:r>
            <a:r>
              <a:rPr lang="es-ES_tradnl" dirty="0" smtClean="0"/>
              <a:t>cualquier otro nodo.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3164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s-ES" smtClean="0"/>
              <a:t>Más características del Árbol B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981200"/>
            <a:ext cx="7772400" cy="2630488"/>
          </a:xfrm>
        </p:spPr>
        <p:txBody>
          <a:bodyPr rtlCol="0">
            <a:normAutofit/>
          </a:bodyPr>
          <a:lstStyle/>
          <a:p>
            <a:pPr marL="609600" indent="-609600">
              <a:defRPr/>
            </a:pPr>
            <a:r>
              <a:rPr lang="es-ES_tradnl"/>
              <a:t>Un árbol B de </a:t>
            </a:r>
            <a:r>
              <a:rPr lang="es-ES_tradnl">
                <a:solidFill>
                  <a:schemeClr val="accent2"/>
                </a:solidFill>
              </a:rPr>
              <a:t>orden </a:t>
            </a:r>
            <a:r>
              <a:rPr lang="es-ES_tradnl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/>
              <a:t> es aquél en que:</a:t>
            </a:r>
          </a:p>
          <a:p>
            <a:pPr marL="990600" lvl="1" indent="-533400">
              <a:spcBef>
                <a:spcPct val="45000"/>
              </a:spcBef>
              <a:defRPr/>
            </a:pPr>
            <a:r>
              <a:rPr lang="es-ES_tradnl"/>
              <a:t>Los elementos de un nodo están ordenados linealmente.</a:t>
            </a:r>
          </a:p>
          <a:p>
            <a:pPr marL="990600" lvl="1" indent="-533400">
              <a:spcBef>
                <a:spcPct val="45000"/>
              </a:spcBef>
              <a:defRPr/>
            </a:pPr>
            <a:r>
              <a:rPr lang="es-ES_tradnl"/>
              <a:t>Los elementos están organizados de tal forma que se cumple la regla de la búsqueda: a la izquierda menores, a la derecha mayores.</a:t>
            </a:r>
            <a:endParaRPr lang="en-US" smtClean="0"/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7270750" y="4357689"/>
            <a:ext cx="1735138" cy="492125"/>
            <a:chOff x="2153" y="2772"/>
            <a:chExt cx="1093" cy="310"/>
          </a:xfrm>
        </p:grpSpPr>
        <p:sp>
          <p:nvSpPr>
            <p:cNvPr id="10277" name="Rectangle 5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10278" name="Rectangle 6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10279" name="Rectangle 7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0280" name="Rectangle 8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0281" name="Rectangle 9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82" name="Rectangle 10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83" name="Rectangle 11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84" name="Rectangle 12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85" name="Rectangle 13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10245" name="Group 14"/>
          <p:cNvGrpSpPr>
            <a:grpSpLocks/>
          </p:cNvGrpSpPr>
          <p:nvPr/>
        </p:nvGrpSpPr>
        <p:grpSpPr bwMode="auto">
          <a:xfrm>
            <a:off x="5700714" y="5137151"/>
            <a:ext cx="1735137" cy="492125"/>
            <a:chOff x="2153" y="2772"/>
            <a:chExt cx="1093" cy="310"/>
          </a:xfrm>
        </p:grpSpPr>
        <p:sp>
          <p:nvSpPr>
            <p:cNvPr id="10268" name="Rectangle 15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10269" name="Rectangle 16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</a:t>
              </a:r>
              <a:endParaRPr lang="en-US" altLang="es-MX"/>
            </a:p>
          </p:txBody>
        </p:sp>
        <p:sp>
          <p:nvSpPr>
            <p:cNvPr id="10270" name="Rectangle 17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0271" name="Rectangle 18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0272" name="Rectangle 19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73" name="Rectangle 20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74" name="Rectangle 21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75" name="Rectangle 22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76" name="Rectangle 23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0246" name="Rectangle 24"/>
          <p:cNvSpPr>
            <a:spLocks noChangeArrowheads="1"/>
          </p:cNvSpPr>
          <p:nvPr/>
        </p:nvSpPr>
        <p:spPr bwMode="auto">
          <a:xfrm>
            <a:off x="7445375" y="5819776"/>
            <a:ext cx="40798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0247" name="Rectangle 25"/>
          <p:cNvSpPr>
            <a:spLocks noChangeArrowheads="1"/>
          </p:cNvSpPr>
          <p:nvPr/>
        </p:nvSpPr>
        <p:spPr bwMode="auto">
          <a:xfrm>
            <a:off x="7848601" y="5819776"/>
            <a:ext cx="409575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0248" name="Rectangle 26"/>
          <p:cNvSpPr>
            <a:spLocks noChangeArrowheads="1"/>
          </p:cNvSpPr>
          <p:nvPr/>
        </p:nvSpPr>
        <p:spPr bwMode="auto">
          <a:xfrm>
            <a:off x="8258175" y="58150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0249" name="Rectangle 27"/>
          <p:cNvSpPr>
            <a:spLocks noChangeArrowheads="1"/>
          </p:cNvSpPr>
          <p:nvPr/>
        </p:nvSpPr>
        <p:spPr bwMode="auto">
          <a:xfrm>
            <a:off x="8661400" y="5815013"/>
            <a:ext cx="407988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0250" name="Rectangle 28"/>
          <p:cNvSpPr>
            <a:spLocks noChangeArrowheads="1"/>
          </p:cNvSpPr>
          <p:nvPr/>
        </p:nvSpPr>
        <p:spPr bwMode="auto">
          <a:xfrm>
            <a:off x="7392989" y="6196013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0251" name="Rectangle 29"/>
          <p:cNvSpPr>
            <a:spLocks noChangeArrowheads="1"/>
          </p:cNvSpPr>
          <p:nvPr/>
        </p:nvSpPr>
        <p:spPr bwMode="auto">
          <a:xfrm>
            <a:off x="7773989" y="61912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0252" name="Rectangle 30"/>
          <p:cNvSpPr>
            <a:spLocks noChangeArrowheads="1"/>
          </p:cNvSpPr>
          <p:nvPr/>
        </p:nvSpPr>
        <p:spPr bwMode="auto">
          <a:xfrm>
            <a:off x="8202614" y="619125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0253" name="Rectangle 31"/>
          <p:cNvSpPr>
            <a:spLocks noChangeArrowheads="1"/>
          </p:cNvSpPr>
          <p:nvPr/>
        </p:nvSpPr>
        <p:spPr bwMode="auto">
          <a:xfrm>
            <a:off x="8583614" y="6172200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0254" name="Rectangle 32"/>
          <p:cNvSpPr>
            <a:spLocks noChangeArrowheads="1"/>
          </p:cNvSpPr>
          <p:nvPr/>
        </p:nvSpPr>
        <p:spPr bwMode="auto">
          <a:xfrm>
            <a:off x="8993189" y="6181725"/>
            <a:ext cx="134937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10255" name="Group 33"/>
          <p:cNvGrpSpPr>
            <a:grpSpLocks/>
          </p:cNvGrpSpPr>
          <p:nvPr/>
        </p:nvGrpSpPr>
        <p:grpSpPr bwMode="auto">
          <a:xfrm>
            <a:off x="8726489" y="5168901"/>
            <a:ext cx="1735137" cy="492125"/>
            <a:chOff x="2153" y="2772"/>
            <a:chExt cx="1093" cy="310"/>
          </a:xfrm>
        </p:grpSpPr>
        <p:sp>
          <p:nvSpPr>
            <p:cNvPr id="10259" name="Rectangle 34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10260" name="Rectangle 35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65</a:t>
              </a:r>
              <a:endParaRPr lang="en-US" altLang="es-MX"/>
            </a:p>
          </p:txBody>
        </p:sp>
        <p:sp>
          <p:nvSpPr>
            <p:cNvPr id="10261" name="Rectangle 36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92</a:t>
              </a:r>
              <a:endParaRPr lang="en-US" altLang="es-MX"/>
            </a:p>
          </p:txBody>
        </p:sp>
        <p:sp>
          <p:nvSpPr>
            <p:cNvPr id="10262" name="Rectangle 37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99</a:t>
              </a:r>
              <a:endParaRPr lang="en-US" altLang="es-MX"/>
            </a:p>
          </p:txBody>
        </p:sp>
        <p:sp>
          <p:nvSpPr>
            <p:cNvPr id="10263" name="Rectangle 38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64" name="Rectangle 39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65" name="Rectangle 40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66" name="Rectangle 41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0267" name="Rectangle 42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0256" name="Line 43"/>
          <p:cNvSpPr>
            <a:spLocks noChangeShapeType="1"/>
          </p:cNvSpPr>
          <p:nvPr/>
        </p:nvSpPr>
        <p:spPr bwMode="auto">
          <a:xfrm flipH="1">
            <a:off x="6791325" y="4784726"/>
            <a:ext cx="5540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0257" name="Line 44"/>
          <p:cNvSpPr>
            <a:spLocks noChangeShapeType="1"/>
          </p:cNvSpPr>
          <p:nvPr/>
        </p:nvSpPr>
        <p:spPr bwMode="auto">
          <a:xfrm>
            <a:off x="7705726" y="4784725"/>
            <a:ext cx="358775" cy="1049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0258" name="Line 45"/>
          <p:cNvSpPr>
            <a:spLocks noChangeShapeType="1"/>
          </p:cNvSpPr>
          <p:nvPr/>
        </p:nvSpPr>
        <p:spPr bwMode="auto">
          <a:xfrm>
            <a:off x="8154988" y="4784725"/>
            <a:ext cx="735012" cy="388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800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mtClean="0"/>
              <a:t>Ejemplo...</a:t>
            </a:r>
            <a:endParaRPr lang="en-US" altLang="es-MX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981201"/>
            <a:ext cx="7772400" cy="696913"/>
          </a:xfrm>
        </p:spPr>
        <p:txBody>
          <a:bodyPr/>
          <a:lstStyle/>
          <a:p>
            <a:r>
              <a:rPr lang="es-ES" altLang="es-MX" smtClean="0"/>
              <a:t>¿De qué orden es este árbol B?</a:t>
            </a:r>
            <a:endParaRPr lang="en-US" altLang="es-MX" smtClean="0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4941889" y="3343276"/>
            <a:ext cx="1735137" cy="492125"/>
            <a:chOff x="2153" y="2772"/>
            <a:chExt cx="1093" cy="310"/>
          </a:xfrm>
        </p:grpSpPr>
        <p:sp>
          <p:nvSpPr>
            <p:cNvPr id="11302" name="Rectangle 5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10</a:t>
              </a:r>
              <a:endParaRPr lang="en-US" altLang="es-MX"/>
            </a:p>
          </p:txBody>
        </p:sp>
        <p:sp>
          <p:nvSpPr>
            <p:cNvPr id="11303" name="Rectangle 6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20</a:t>
              </a:r>
              <a:endParaRPr lang="en-US" altLang="es-MX"/>
            </a:p>
          </p:txBody>
        </p:sp>
        <p:sp>
          <p:nvSpPr>
            <p:cNvPr id="11304" name="Rectangle 7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1305" name="Rectangle 8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1306" name="Rectangle 9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307" name="Rectangle 10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308" name="Rectangle 11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309" name="Rectangle 12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310" name="Rectangle 13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11269" name="Group 14"/>
          <p:cNvGrpSpPr>
            <a:grpSpLocks/>
          </p:cNvGrpSpPr>
          <p:nvPr/>
        </p:nvGrpSpPr>
        <p:grpSpPr bwMode="auto">
          <a:xfrm>
            <a:off x="3371850" y="4122739"/>
            <a:ext cx="1735138" cy="492125"/>
            <a:chOff x="2153" y="2772"/>
            <a:chExt cx="1093" cy="310"/>
          </a:xfrm>
        </p:grpSpPr>
        <p:sp>
          <p:nvSpPr>
            <p:cNvPr id="11293" name="Rectangle 15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5</a:t>
              </a:r>
              <a:endParaRPr lang="en-US" altLang="es-MX"/>
            </a:p>
          </p:txBody>
        </p:sp>
        <p:sp>
          <p:nvSpPr>
            <p:cNvPr id="11294" name="Rectangle 16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8</a:t>
              </a:r>
              <a:endParaRPr lang="en-US" altLang="es-MX"/>
            </a:p>
          </p:txBody>
        </p:sp>
        <p:sp>
          <p:nvSpPr>
            <p:cNvPr id="11295" name="Rectangle 17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1296" name="Rectangle 18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 </a:t>
              </a:r>
              <a:endParaRPr lang="en-US" altLang="es-MX"/>
            </a:p>
          </p:txBody>
        </p:sp>
        <p:sp>
          <p:nvSpPr>
            <p:cNvPr id="11297" name="Rectangle 19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298" name="Rectangle 20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299" name="Rectangle 21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300" name="Rectangle 22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301" name="Rectangle 23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1270" name="Rectangle 24"/>
          <p:cNvSpPr>
            <a:spLocks noChangeArrowheads="1"/>
          </p:cNvSpPr>
          <p:nvPr/>
        </p:nvSpPr>
        <p:spPr bwMode="auto">
          <a:xfrm>
            <a:off x="5116514" y="4805363"/>
            <a:ext cx="4079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12</a:t>
            </a:r>
            <a:endParaRPr lang="en-US" altLang="es-MX"/>
          </a:p>
        </p:txBody>
      </p:sp>
      <p:sp>
        <p:nvSpPr>
          <p:cNvPr id="11271" name="Rectangle 25"/>
          <p:cNvSpPr>
            <a:spLocks noChangeArrowheads="1"/>
          </p:cNvSpPr>
          <p:nvPr/>
        </p:nvSpPr>
        <p:spPr bwMode="auto">
          <a:xfrm>
            <a:off x="5519739" y="4805363"/>
            <a:ext cx="409575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18</a:t>
            </a:r>
            <a:endParaRPr lang="en-US" altLang="es-MX"/>
          </a:p>
        </p:txBody>
      </p:sp>
      <p:sp>
        <p:nvSpPr>
          <p:cNvPr id="11272" name="Rectangle 26"/>
          <p:cNvSpPr>
            <a:spLocks noChangeArrowheads="1"/>
          </p:cNvSpPr>
          <p:nvPr/>
        </p:nvSpPr>
        <p:spPr bwMode="auto">
          <a:xfrm>
            <a:off x="5929314" y="480060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1273" name="Rectangle 27"/>
          <p:cNvSpPr>
            <a:spLocks noChangeArrowheads="1"/>
          </p:cNvSpPr>
          <p:nvPr/>
        </p:nvSpPr>
        <p:spPr bwMode="auto">
          <a:xfrm>
            <a:off x="6332539" y="4800601"/>
            <a:ext cx="407987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/>
              <a:t> </a:t>
            </a:r>
            <a:endParaRPr lang="en-US" altLang="es-MX"/>
          </a:p>
        </p:txBody>
      </p:sp>
      <p:sp>
        <p:nvSpPr>
          <p:cNvPr id="11274" name="Rectangle 28"/>
          <p:cNvSpPr>
            <a:spLocks noChangeArrowheads="1"/>
          </p:cNvSpPr>
          <p:nvPr/>
        </p:nvSpPr>
        <p:spPr bwMode="auto">
          <a:xfrm>
            <a:off x="5064125" y="5181600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1275" name="Rectangle 29"/>
          <p:cNvSpPr>
            <a:spLocks noChangeArrowheads="1"/>
          </p:cNvSpPr>
          <p:nvPr/>
        </p:nvSpPr>
        <p:spPr bwMode="auto">
          <a:xfrm>
            <a:off x="5445125" y="5176838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1276" name="Rectangle 30"/>
          <p:cNvSpPr>
            <a:spLocks noChangeArrowheads="1"/>
          </p:cNvSpPr>
          <p:nvPr/>
        </p:nvSpPr>
        <p:spPr bwMode="auto">
          <a:xfrm>
            <a:off x="5873750" y="5176838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1277" name="Rectangle 31"/>
          <p:cNvSpPr>
            <a:spLocks noChangeArrowheads="1"/>
          </p:cNvSpPr>
          <p:nvPr/>
        </p:nvSpPr>
        <p:spPr bwMode="auto">
          <a:xfrm>
            <a:off x="6254750" y="5157788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11278" name="Rectangle 32"/>
          <p:cNvSpPr>
            <a:spLocks noChangeArrowheads="1"/>
          </p:cNvSpPr>
          <p:nvPr/>
        </p:nvSpPr>
        <p:spPr bwMode="auto">
          <a:xfrm>
            <a:off x="6664325" y="5167313"/>
            <a:ext cx="134938" cy="1206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MX"/>
          </a:p>
        </p:txBody>
      </p:sp>
      <p:grpSp>
        <p:nvGrpSpPr>
          <p:cNvPr id="11279" name="Group 33"/>
          <p:cNvGrpSpPr>
            <a:grpSpLocks/>
          </p:cNvGrpSpPr>
          <p:nvPr/>
        </p:nvGrpSpPr>
        <p:grpSpPr bwMode="auto">
          <a:xfrm>
            <a:off x="6397625" y="4154489"/>
            <a:ext cx="1735138" cy="492125"/>
            <a:chOff x="2153" y="2772"/>
            <a:chExt cx="1093" cy="310"/>
          </a:xfrm>
        </p:grpSpPr>
        <p:sp>
          <p:nvSpPr>
            <p:cNvPr id="11284" name="Rectangle 34"/>
            <p:cNvSpPr>
              <a:spLocks noChangeArrowheads="1"/>
            </p:cNvSpPr>
            <p:nvPr/>
          </p:nvSpPr>
          <p:spPr bwMode="auto">
            <a:xfrm>
              <a:off x="2186" y="2775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25</a:t>
              </a:r>
              <a:endParaRPr lang="en-US" altLang="es-MX"/>
            </a:p>
          </p:txBody>
        </p:sp>
        <p:sp>
          <p:nvSpPr>
            <p:cNvPr id="11285" name="Rectangle 35"/>
            <p:cNvSpPr>
              <a:spLocks noChangeArrowheads="1"/>
            </p:cNvSpPr>
            <p:nvPr/>
          </p:nvSpPr>
          <p:spPr bwMode="auto">
            <a:xfrm>
              <a:off x="2440" y="2775"/>
              <a:ext cx="258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65</a:t>
              </a:r>
              <a:endParaRPr lang="en-US" altLang="es-MX"/>
            </a:p>
          </p:txBody>
        </p:sp>
        <p:sp>
          <p:nvSpPr>
            <p:cNvPr id="11286" name="Rectangle 36"/>
            <p:cNvSpPr>
              <a:spLocks noChangeArrowheads="1"/>
            </p:cNvSpPr>
            <p:nvPr/>
          </p:nvSpPr>
          <p:spPr bwMode="auto">
            <a:xfrm>
              <a:off x="2698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92</a:t>
              </a:r>
              <a:endParaRPr lang="en-US" altLang="es-MX"/>
            </a:p>
          </p:txBody>
        </p:sp>
        <p:sp>
          <p:nvSpPr>
            <p:cNvPr id="11287" name="Rectangle 37"/>
            <p:cNvSpPr>
              <a:spLocks noChangeArrowheads="1"/>
            </p:cNvSpPr>
            <p:nvPr/>
          </p:nvSpPr>
          <p:spPr bwMode="auto">
            <a:xfrm>
              <a:off x="2952" y="2772"/>
              <a:ext cx="257" cy="2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s-ES" altLang="es-MX"/>
                <a:t>99</a:t>
              </a:r>
              <a:endParaRPr lang="en-US" altLang="es-MX"/>
            </a:p>
          </p:txBody>
        </p:sp>
        <p:sp>
          <p:nvSpPr>
            <p:cNvPr id="11288" name="Rectangle 38"/>
            <p:cNvSpPr>
              <a:spLocks noChangeArrowheads="1"/>
            </p:cNvSpPr>
            <p:nvPr/>
          </p:nvSpPr>
          <p:spPr bwMode="auto">
            <a:xfrm>
              <a:off x="2153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289" name="Rectangle 39"/>
            <p:cNvSpPr>
              <a:spLocks noChangeArrowheads="1"/>
            </p:cNvSpPr>
            <p:nvPr/>
          </p:nvSpPr>
          <p:spPr bwMode="auto">
            <a:xfrm>
              <a:off x="239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290" name="Rectangle 40"/>
            <p:cNvSpPr>
              <a:spLocks noChangeArrowheads="1"/>
            </p:cNvSpPr>
            <p:nvPr/>
          </p:nvSpPr>
          <p:spPr bwMode="auto">
            <a:xfrm>
              <a:off x="2663" y="3000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291" name="Rectangle 41"/>
            <p:cNvSpPr>
              <a:spLocks noChangeArrowheads="1"/>
            </p:cNvSpPr>
            <p:nvPr/>
          </p:nvSpPr>
          <p:spPr bwMode="auto">
            <a:xfrm>
              <a:off x="2903" y="3006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11292" name="Rectangle 42"/>
            <p:cNvSpPr>
              <a:spLocks noChangeArrowheads="1"/>
            </p:cNvSpPr>
            <p:nvPr/>
          </p:nvSpPr>
          <p:spPr bwMode="auto">
            <a:xfrm>
              <a:off x="3161" y="3003"/>
              <a:ext cx="85" cy="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11280" name="Line 43"/>
          <p:cNvSpPr>
            <a:spLocks noChangeShapeType="1"/>
          </p:cNvSpPr>
          <p:nvPr/>
        </p:nvSpPr>
        <p:spPr bwMode="auto">
          <a:xfrm flipH="1">
            <a:off x="4462464" y="3770314"/>
            <a:ext cx="5540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1281" name="Line 44"/>
          <p:cNvSpPr>
            <a:spLocks noChangeShapeType="1"/>
          </p:cNvSpPr>
          <p:nvPr/>
        </p:nvSpPr>
        <p:spPr bwMode="auto">
          <a:xfrm>
            <a:off x="5376864" y="3770314"/>
            <a:ext cx="358775" cy="1049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1282" name="Line 45"/>
          <p:cNvSpPr>
            <a:spLocks noChangeShapeType="1"/>
          </p:cNvSpPr>
          <p:nvPr/>
        </p:nvSpPr>
        <p:spPr bwMode="auto">
          <a:xfrm>
            <a:off x="5826126" y="3770314"/>
            <a:ext cx="735013" cy="388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1283" name="AutoShape 46"/>
          <p:cNvSpPr>
            <a:spLocks noChangeArrowheads="1"/>
          </p:cNvSpPr>
          <p:nvPr/>
        </p:nvSpPr>
        <p:spPr bwMode="auto">
          <a:xfrm>
            <a:off x="8105775" y="5095875"/>
            <a:ext cx="2293938" cy="1504950"/>
          </a:xfrm>
          <a:prstGeom prst="wedgeRoundRectCallout">
            <a:avLst>
              <a:gd name="adj1" fmla="val 67856"/>
              <a:gd name="adj2" fmla="val 54324"/>
              <a:gd name="adj3" fmla="val 16667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s-ES" altLang="es-MX" sz="1600" dirty="0">
                <a:latin typeface="Tahoma" panose="020B0604030504040204" pitchFamily="34" charset="0"/>
              </a:rPr>
              <a:t>Este árbol es de orden 2 ya que puede almacenar hasta 4 elementos en cada nodo.</a:t>
            </a:r>
            <a:endParaRPr lang="en-US" altLang="es-MX" sz="1600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4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MX" smtClean="0"/>
              <a:t>Proceso de Inserción</a:t>
            </a:r>
            <a:endParaRPr lang="en-US" altLang="es-MX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981200"/>
            <a:ext cx="7772400" cy="4565650"/>
          </a:xfrm>
        </p:spPr>
        <p:txBody>
          <a:bodyPr rtlCol="0">
            <a:normAutofit/>
          </a:bodyPr>
          <a:lstStyle/>
          <a:p>
            <a:pPr indent="-274320">
              <a:defRPr/>
            </a:pPr>
            <a:r>
              <a:rPr lang="es-ES_tradnl" smtClean="0"/>
              <a:t>Buscar el  nodo hoja en donde se debería agregar el elemento.</a:t>
            </a:r>
          </a:p>
          <a:p>
            <a:pPr indent="-274320">
              <a:defRPr/>
            </a:pPr>
            <a:r>
              <a:rPr lang="es-ES_tradnl" smtClean="0"/>
              <a:t>Si hay espacio disponible en el nodo, agregar el elemento y terminar. </a:t>
            </a:r>
          </a:p>
          <a:p>
            <a:pPr indent="-274320">
              <a:defRPr/>
            </a:pPr>
            <a:r>
              <a:rPr lang="es-ES_tradnl" smtClean="0"/>
              <a:t>Si el nodo hoja NO tiene capacidad de almacenar el elemento, se deberá crear un nuevo nodo al mismo nivel de la hoja y distribuir a los 2n+1 elementos de la siguiente forma:</a:t>
            </a:r>
          </a:p>
          <a:p>
            <a:pPr marL="640080" lvl="1" indent="-274320">
              <a:defRPr/>
            </a:pPr>
            <a:r>
              <a:rPr lang="es-ES_tradnl" sz="2000"/>
              <a:t>El nuevo nodo recibe a los ‘n’ elementos más grandes.</a:t>
            </a:r>
          </a:p>
          <a:p>
            <a:pPr marL="640080" lvl="1" indent="-274320">
              <a:defRPr/>
            </a:pPr>
            <a:r>
              <a:rPr lang="es-ES_tradnl" sz="2000"/>
              <a:t>El nodo existente se queda con los ‘n’ elementos más pequeños.</a:t>
            </a:r>
          </a:p>
          <a:p>
            <a:pPr marL="640080" lvl="1" indent="-274320">
              <a:defRPr/>
            </a:pPr>
            <a:r>
              <a:rPr lang="es-ES_tradnl" sz="2000"/>
              <a:t>El elemento medio se insertará en el nodo padre siguiendo la misma lógica de inserción. En caso de no haber nodo padre, se creará un nuevo nodo que pasará a ser la nueva raíz.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64</TotalTime>
  <Words>1375</Words>
  <Application>Microsoft Office PowerPoint</Application>
  <PresentationFormat>Panorámica</PresentationFormat>
  <Paragraphs>554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Garamond</vt:lpstr>
      <vt:lpstr>Tahoma</vt:lpstr>
      <vt:lpstr>Times New Roman</vt:lpstr>
      <vt:lpstr>Verdana</vt:lpstr>
      <vt:lpstr>Orgánico</vt:lpstr>
      <vt:lpstr>ÁRBOLES B</vt:lpstr>
      <vt:lpstr>Introducción</vt:lpstr>
      <vt:lpstr>Origen</vt:lpstr>
      <vt:lpstr>Árboles B</vt:lpstr>
      <vt:lpstr>Características del Árbol B</vt:lpstr>
      <vt:lpstr>Ejemplo....</vt:lpstr>
      <vt:lpstr>Más características del Árbol B</vt:lpstr>
      <vt:lpstr>Ejemplo...</vt:lpstr>
      <vt:lpstr>Proceso de Inserción</vt:lpstr>
      <vt:lpstr>Ejemplo de inserción</vt:lpstr>
      <vt:lpstr>Presentación de PowerPoint</vt:lpstr>
      <vt:lpstr>Ejercicio....1</vt:lpstr>
      <vt:lpstr>Ejemplo...</vt:lpstr>
      <vt:lpstr>Ejemplo...</vt:lpstr>
      <vt:lpstr>Ejemplo</vt:lpstr>
      <vt:lpstr>Proceso de Eliminación</vt:lpstr>
      <vt:lpstr>Ejercicio...1</vt:lpstr>
      <vt:lpstr>Ejemplo...</vt:lpstr>
      <vt:lpstr>Ejemplo...</vt:lpstr>
      <vt:lpstr>Ejemplo...</vt:lpstr>
      <vt:lpstr>Ejemplo...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CRISTIAN ARTURO DOMINGUEZ GONZALEZ</dc:creator>
  <cp:lastModifiedBy>CRISTIAN ARTURO DOMINGUEZ GONZALEZ</cp:lastModifiedBy>
  <cp:revision>7</cp:revision>
  <dcterms:created xsi:type="dcterms:W3CDTF">2014-09-30T16:01:08Z</dcterms:created>
  <dcterms:modified xsi:type="dcterms:W3CDTF">2014-09-30T17:20:56Z</dcterms:modified>
</cp:coreProperties>
</file>