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867" r:id="rId2"/>
    <p:sldId id="2868" r:id="rId3"/>
    <p:sldId id="2869" r:id="rId4"/>
    <p:sldId id="1063" r:id="rId5"/>
    <p:sldId id="1064" r:id="rId6"/>
    <p:sldId id="1065" r:id="rId7"/>
    <p:sldId id="1066" r:id="rId8"/>
    <p:sldId id="1174" r:id="rId9"/>
    <p:sldId id="1424" r:id="rId10"/>
    <p:sldId id="1068" r:id="rId11"/>
    <p:sldId id="1861" r:id="rId12"/>
    <p:sldId id="1862" r:id="rId13"/>
    <p:sldId id="1069" r:id="rId14"/>
    <p:sldId id="1070" r:id="rId15"/>
    <p:sldId id="1343" r:id="rId16"/>
    <p:sldId id="1415" r:id="rId17"/>
    <p:sldId id="1414" r:id="rId18"/>
    <p:sldId id="1903" r:id="rId19"/>
    <p:sldId id="1416" r:id="rId20"/>
    <p:sldId id="1963" r:id="rId21"/>
    <p:sldId id="1666" r:id="rId22"/>
    <p:sldId id="1420" r:id="rId23"/>
    <p:sldId id="2045" r:id="rId24"/>
    <p:sldId id="2046" r:id="rId25"/>
    <p:sldId id="1417" r:id="rId26"/>
    <p:sldId id="1911" r:id="rId27"/>
    <p:sldId id="1422" r:id="rId28"/>
    <p:sldId id="1423" r:id="rId29"/>
    <p:sldId id="1072" r:id="rId30"/>
    <p:sldId id="1860" r:id="rId31"/>
    <p:sldId id="1412" r:id="rId32"/>
    <p:sldId id="1073" r:id="rId33"/>
    <p:sldId id="1074" r:id="rId34"/>
    <p:sldId id="1964" r:id="rId35"/>
    <p:sldId id="1355" r:id="rId36"/>
    <p:sldId id="1076" r:id="rId37"/>
    <p:sldId id="1339" r:id="rId38"/>
    <p:sldId id="1344" r:id="rId39"/>
    <p:sldId id="1079" r:id="rId40"/>
    <p:sldId id="1243" r:id="rId41"/>
    <p:sldId id="1242" r:id="rId42"/>
    <p:sldId id="1080" r:id="rId43"/>
    <p:sldId id="1634" r:id="rId44"/>
    <p:sldId id="1081" r:id="rId45"/>
    <p:sldId id="1082" r:id="rId46"/>
    <p:sldId id="1083" r:id="rId47"/>
    <p:sldId id="1084" r:id="rId48"/>
    <p:sldId id="1085" r:id="rId49"/>
    <p:sldId id="1088" r:id="rId50"/>
    <p:sldId id="1089" r:id="rId51"/>
    <p:sldId id="1090" r:id="rId52"/>
    <p:sldId id="1091" r:id="rId53"/>
    <p:sldId id="1092" r:id="rId54"/>
    <p:sldId id="1352" r:id="rId55"/>
    <p:sldId id="1353" r:id="rId56"/>
    <p:sldId id="1093" r:id="rId57"/>
    <p:sldId id="1094" r:id="rId58"/>
    <p:sldId id="1095" r:id="rId59"/>
    <p:sldId id="1096" r:id="rId60"/>
    <p:sldId id="1097" r:id="rId61"/>
    <p:sldId id="1098" r:id="rId62"/>
    <p:sldId id="1099" r:id="rId63"/>
    <p:sldId id="1100" r:id="rId64"/>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FF"/>
    <a:srgbClr val="FF5757"/>
    <a:srgbClr val="C9F1FF"/>
    <a:srgbClr val="D9FFDB"/>
    <a:srgbClr val="B9FFC0"/>
    <a:srgbClr val="008000"/>
    <a:srgbClr val="CCFFCC"/>
    <a:srgbClr val="B4FEC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69" autoAdjust="0"/>
    <p:restoredTop sz="99184" autoAdjust="0"/>
  </p:normalViewPr>
  <p:slideViewPr>
    <p:cSldViewPr>
      <p:cViewPr varScale="1">
        <p:scale>
          <a:sx n="93" d="100"/>
          <a:sy n="93" d="100"/>
        </p:scale>
        <p:origin x="-1188" y="-102"/>
      </p:cViewPr>
      <p:guideLst>
        <p:guide orient="horz" pos="2160"/>
        <p:guide pos="2880"/>
      </p:guideLst>
    </p:cSldViewPr>
  </p:slideViewPr>
  <p:notesTextViewPr>
    <p:cViewPr>
      <p:scale>
        <a:sx n="3" d="2"/>
        <a:sy n="3" d="2"/>
      </p:scale>
      <p:origin x="0" y="0"/>
    </p:cViewPr>
  </p:notesTextViewPr>
  <p:sorterViewPr>
    <p:cViewPr>
      <p:scale>
        <a:sx n="71" d="100"/>
        <a:sy n="71" d="100"/>
      </p:scale>
      <p:origin x="0" y="4662"/>
    </p:cViewPr>
  </p:sorterViewPr>
  <p:notesViewPr>
    <p:cSldViewPr>
      <p:cViewPr>
        <p:scale>
          <a:sx n="100" d="100"/>
          <a:sy n="100" d="100"/>
        </p:scale>
        <p:origin x="3552" y="-27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5919A-DEF5-4DCD-92AC-EB7ABFE273C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DBB4A419-57E9-4F8A-9254-325E5D231353}">
      <dgm:prSet phldrT="[Text]" custT="1"/>
      <dgm:spPr/>
      <dgm:t>
        <a:bodyPr/>
        <a:lstStyle/>
        <a:p>
          <a:r>
            <a:rPr lang="es-MX" sz="2400" dirty="0" smtClean="0"/>
            <a:t>Átomo de </a:t>
          </a:r>
          <a:r>
            <a:rPr lang="es-MX" sz="2400" dirty="0" err="1" smtClean="0"/>
            <a:t>Rutherford</a:t>
          </a:r>
          <a:r>
            <a:rPr lang="es-MX" sz="2400" dirty="0" smtClean="0"/>
            <a:t> (1911)</a:t>
          </a:r>
          <a:endParaRPr lang="es-MX" sz="2400" dirty="0"/>
        </a:p>
      </dgm:t>
    </dgm:pt>
    <dgm:pt modelId="{DB355EAA-BC60-4CA6-B449-45535243BB86}" type="parTrans" cxnId="{A4830062-7086-4D51-87C3-20400DC6FFEF}">
      <dgm:prSet/>
      <dgm:spPr/>
      <dgm:t>
        <a:bodyPr/>
        <a:lstStyle/>
        <a:p>
          <a:endParaRPr lang="es-MX" sz="1200"/>
        </a:p>
      </dgm:t>
    </dgm:pt>
    <dgm:pt modelId="{EE6A43BB-3ABC-499B-A9CC-161DF44B2024}" type="sibTrans" cxnId="{A4830062-7086-4D51-87C3-20400DC6FFEF}">
      <dgm:prSet/>
      <dgm:spPr/>
      <dgm:t>
        <a:bodyPr/>
        <a:lstStyle/>
        <a:p>
          <a:endParaRPr lang="es-MX" sz="1200"/>
        </a:p>
      </dgm:t>
    </dgm:pt>
    <dgm:pt modelId="{5D94D960-198D-4E07-8B1F-F5A00EDBB8A4}">
      <dgm:prSet phldrT="[Text]" custT="1"/>
      <dgm:spPr/>
      <dgm:t>
        <a:bodyPr/>
        <a:lstStyle/>
        <a:p>
          <a:r>
            <a:rPr lang="es-MX" sz="2400" dirty="0" smtClean="0"/>
            <a:t>Átomo de </a:t>
          </a:r>
          <a:r>
            <a:rPr lang="es-MX" sz="2400" dirty="0" err="1" smtClean="0"/>
            <a:t>Bohr</a:t>
          </a:r>
          <a:r>
            <a:rPr lang="es-MX" sz="2400" dirty="0" smtClean="0"/>
            <a:t> (1913)</a:t>
          </a:r>
          <a:endParaRPr lang="es-MX" sz="2400" dirty="0"/>
        </a:p>
      </dgm:t>
    </dgm:pt>
    <dgm:pt modelId="{747FCF08-A8CD-420C-A1C7-08D38561162A}" type="parTrans" cxnId="{5B75C15A-AD70-41B6-9126-2E5318D1D703}">
      <dgm:prSet/>
      <dgm:spPr/>
      <dgm:t>
        <a:bodyPr/>
        <a:lstStyle/>
        <a:p>
          <a:endParaRPr lang="es-MX" sz="1200"/>
        </a:p>
      </dgm:t>
    </dgm:pt>
    <dgm:pt modelId="{9A1E6FED-25C4-4C29-89EB-51400C52D672}" type="sibTrans" cxnId="{5B75C15A-AD70-41B6-9126-2E5318D1D703}">
      <dgm:prSet/>
      <dgm:spPr/>
      <dgm:t>
        <a:bodyPr/>
        <a:lstStyle/>
        <a:p>
          <a:endParaRPr lang="es-MX" sz="1200"/>
        </a:p>
      </dgm:t>
    </dgm:pt>
    <dgm:pt modelId="{656BC625-A2B5-45F8-86C5-C2C626885195}">
      <dgm:prSet phldrT="[Text]" custT="1"/>
      <dgm:spPr/>
      <dgm:t>
        <a:bodyPr/>
        <a:lstStyle/>
        <a:p>
          <a:r>
            <a:rPr lang="es-MX" sz="2400" dirty="0" smtClean="0"/>
            <a:t>La mecánica cuántica de </a:t>
          </a:r>
          <a:r>
            <a:rPr lang="es-MX" sz="2400" dirty="0" err="1" smtClean="0"/>
            <a:t>Bohr</a:t>
          </a:r>
          <a:r>
            <a:rPr lang="es-MX" sz="2400" dirty="0" smtClean="0"/>
            <a:t/>
          </a:r>
          <a:br>
            <a:rPr lang="es-MX" sz="2400" dirty="0" smtClean="0"/>
          </a:br>
          <a:r>
            <a:rPr lang="es-MX" sz="2400" dirty="0" smtClean="0"/>
            <a:t>(1913-1924)</a:t>
          </a:r>
          <a:endParaRPr lang="es-MX" sz="2400" dirty="0"/>
        </a:p>
      </dgm:t>
    </dgm:pt>
    <dgm:pt modelId="{B2F50092-E8EC-4D0F-AA70-DA15ECE5D3C3}" type="parTrans" cxnId="{BE4E3440-48DF-43D9-B170-054CA424EB67}">
      <dgm:prSet/>
      <dgm:spPr/>
      <dgm:t>
        <a:bodyPr/>
        <a:lstStyle/>
        <a:p>
          <a:endParaRPr lang="es-MX"/>
        </a:p>
      </dgm:t>
    </dgm:pt>
    <dgm:pt modelId="{D942B3D1-47A9-4367-A6A7-2BEC7BAACD9B}" type="sibTrans" cxnId="{BE4E3440-48DF-43D9-B170-054CA424EB67}">
      <dgm:prSet/>
      <dgm:spPr/>
      <dgm:t>
        <a:bodyPr/>
        <a:lstStyle/>
        <a:p>
          <a:endParaRPr lang="es-MX"/>
        </a:p>
      </dgm:t>
    </dgm:pt>
    <dgm:pt modelId="{6B84FBC7-D359-4B33-B278-D1177D97727B}">
      <dgm:prSet phldrT="[Text]" custT="1"/>
      <dgm:spPr/>
      <dgm:t>
        <a:bodyPr/>
        <a:lstStyle/>
        <a:p>
          <a:r>
            <a:rPr lang="es-MX" sz="2400" dirty="0" smtClean="0"/>
            <a:t>Hipótesis de </a:t>
          </a:r>
          <a:r>
            <a:rPr lang="es-MX" sz="2400" dirty="0" err="1" smtClean="0"/>
            <a:t>de</a:t>
          </a:r>
          <a:r>
            <a:rPr lang="es-MX" sz="2400" dirty="0" smtClean="0"/>
            <a:t> </a:t>
          </a:r>
          <a:r>
            <a:rPr lang="es-MX" sz="2400" dirty="0" err="1" smtClean="0"/>
            <a:t>Broglie</a:t>
          </a:r>
          <a:r>
            <a:rPr lang="es-MX" sz="2400" dirty="0" smtClean="0"/>
            <a:t/>
          </a:r>
          <a:br>
            <a:rPr lang="es-MX" sz="2400" dirty="0" smtClean="0"/>
          </a:br>
          <a:r>
            <a:rPr lang="es-MX" sz="2400" dirty="0" smtClean="0"/>
            <a:t>(1923)</a:t>
          </a:r>
          <a:endParaRPr lang="es-MX" sz="2400" dirty="0"/>
        </a:p>
      </dgm:t>
    </dgm:pt>
    <dgm:pt modelId="{75FB4D65-88D1-4E33-9E72-DBFB0695CCD6}" type="parTrans" cxnId="{E5A9BC1D-A7D3-4DED-8693-A1BC2E5B22C3}">
      <dgm:prSet/>
      <dgm:spPr/>
      <dgm:t>
        <a:bodyPr/>
        <a:lstStyle/>
        <a:p>
          <a:endParaRPr lang="es-MX"/>
        </a:p>
      </dgm:t>
    </dgm:pt>
    <dgm:pt modelId="{507D7687-7A2D-4D03-9A99-C63B3530CD14}" type="sibTrans" cxnId="{E5A9BC1D-A7D3-4DED-8693-A1BC2E5B22C3}">
      <dgm:prSet/>
      <dgm:spPr/>
      <dgm:t>
        <a:bodyPr/>
        <a:lstStyle/>
        <a:p>
          <a:endParaRPr lang="es-MX"/>
        </a:p>
      </dgm:t>
    </dgm:pt>
    <dgm:pt modelId="{6AC5D043-49E7-47D6-BDCA-63D054EA9AC3}" type="pres">
      <dgm:prSet presAssocID="{AA95919A-DEF5-4DCD-92AC-EB7ABFE273C4}" presName="hierChild1" presStyleCnt="0">
        <dgm:presLayoutVars>
          <dgm:chPref val="1"/>
          <dgm:dir/>
          <dgm:animOne val="branch"/>
          <dgm:animLvl val="lvl"/>
          <dgm:resizeHandles/>
        </dgm:presLayoutVars>
      </dgm:prSet>
      <dgm:spPr/>
      <dgm:t>
        <a:bodyPr/>
        <a:lstStyle/>
        <a:p>
          <a:endParaRPr lang="es-MX"/>
        </a:p>
      </dgm:t>
    </dgm:pt>
    <dgm:pt modelId="{5B1B0225-6045-46E7-B160-CB785D0E9AFD}" type="pres">
      <dgm:prSet presAssocID="{DBB4A419-57E9-4F8A-9254-325E5D231353}" presName="hierRoot1" presStyleCnt="0"/>
      <dgm:spPr/>
    </dgm:pt>
    <dgm:pt modelId="{68207884-4BB0-4F60-931B-2186C06AF888}" type="pres">
      <dgm:prSet presAssocID="{DBB4A419-57E9-4F8A-9254-325E5D231353}" presName="composite" presStyleCnt="0"/>
      <dgm:spPr/>
    </dgm:pt>
    <dgm:pt modelId="{5EA7EB2F-FEF0-4895-B1D3-EAB01E1C07B3}" type="pres">
      <dgm:prSet presAssocID="{DBB4A419-57E9-4F8A-9254-325E5D231353}" presName="background" presStyleLbl="node0" presStyleIdx="0" presStyleCnt="1"/>
      <dgm:spPr/>
    </dgm:pt>
    <dgm:pt modelId="{6EECA41B-FB4E-4323-8DB5-A2A258DAA6B4}" type="pres">
      <dgm:prSet presAssocID="{DBB4A419-57E9-4F8A-9254-325E5D231353}" presName="text" presStyleLbl="fgAcc0" presStyleIdx="0" presStyleCnt="1" custScaleX="300530" custScaleY="74872" custLinFactY="-48953" custLinFactNeighborX="-5411" custLinFactNeighborY="-100000">
        <dgm:presLayoutVars>
          <dgm:chPref val="3"/>
        </dgm:presLayoutVars>
      </dgm:prSet>
      <dgm:spPr/>
      <dgm:t>
        <a:bodyPr/>
        <a:lstStyle/>
        <a:p>
          <a:endParaRPr lang="es-MX"/>
        </a:p>
      </dgm:t>
    </dgm:pt>
    <dgm:pt modelId="{DD27ACD5-FD32-4657-80C8-C29124D57F6D}" type="pres">
      <dgm:prSet presAssocID="{DBB4A419-57E9-4F8A-9254-325E5D231353}" presName="hierChild2" presStyleCnt="0"/>
      <dgm:spPr/>
    </dgm:pt>
    <dgm:pt modelId="{AC3F19CB-68E0-4124-BE30-DD4EBDFB111A}" type="pres">
      <dgm:prSet presAssocID="{747FCF08-A8CD-420C-A1C7-08D38561162A}" presName="Name10" presStyleLbl="parChTrans1D2" presStyleIdx="0" presStyleCnt="1"/>
      <dgm:spPr/>
      <dgm:t>
        <a:bodyPr/>
        <a:lstStyle/>
        <a:p>
          <a:endParaRPr lang="es-MX"/>
        </a:p>
      </dgm:t>
    </dgm:pt>
    <dgm:pt modelId="{40B22228-9616-4F90-A51F-BF4D71E9ABA0}" type="pres">
      <dgm:prSet presAssocID="{5D94D960-198D-4E07-8B1F-F5A00EDBB8A4}" presName="hierRoot2" presStyleCnt="0"/>
      <dgm:spPr/>
    </dgm:pt>
    <dgm:pt modelId="{58386D81-6A40-4F53-9EC1-2D1FB6D2F720}" type="pres">
      <dgm:prSet presAssocID="{5D94D960-198D-4E07-8B1F-F5A00EDBB8A4}" presName="composite2" presStyleCnt="0"/>
      <dgm:spPr/>
    </dgm:pt>
    <dgm:pt modelId="{E5CB2E70-3E56-42F7-8141-97FF19D275AD}" type="pres">
      <dgm:prSet presAssocID="{5D94D960-198D-4E07-8B1F-F5A00EDBB8A4}" presName="background2" presStyleLbl="node2" presStyleIdx="0" presStyleCnt="1"/>
      <dgm:spPr/>
    </dgm:pt>
    <dgm:pt modelId="{753BDD44-5771-4499-9725-D2BF08FA1398}" type="pres">
      <dgm:prSet presAssocID="{5D94D960-198D-4E07-8B1F-F5A00EDBB8A4}" presName="text2" presStyleLbl="fgAcc2" presStyleIdx="0" presStyleCnt="1" custScaleX="320515" custScaleY="68153" custLinFactNeighborX="-5187" custLinFactNeighborY="-41367">
        <dgm:presLayoutVars>
          <dgm:chPref val="3"/>
        </dgm:presLayoutVars>
      </dgm:prSet>
      <dgm:spPr/>
      <dgm:t>
        <a:bodyPr/>
        <a:lstStyle/>
        <a:p>
          <a:endParaRPr lang="es-MX"/>
        </a:p>
      </dgm:t>
    </dgm:pt>
    <dgm:pt modelId="{CB477E7E-FFC1-4510-ACBD-D63B989F9E6A}" type="pres">
      <dgm:prSet presAssocID="{5D94D960-198D-4E07-8B1F-F5A00EDBB8A4}" presName="hierChild3" presStyleCnt="0"/>
      <dgm:spPr/>
    </dgm:pt>
    <dgm:pt modelId="{B7012B8E-6E31-47C1-8936-3C3FB188E723}" type="pres">
      <dgm:prSet presAssocID="{B2F50092-E8EC-4D0F-AA70-DA15ECE5D3C3}" presName="Name17" presStyleLbl="parChTrans1D3" presStyleIdx="0" presStyleCnt="2"/>
      <dgm:spPr/>
      <dgm:t>
        <a:bodyPr/>
        <a:lstStyle/>
        <a:p>
          <a:endParaRPr lang="es-MX"/>
        </a:p>
      </dgm:t>
    </dgm:pt>
    <dgm:pt modelId="{752F0164-F032-4C02-92BF-11C9B85F8901}" type="pres">
      <dgm:prSet presAssocID="{656BC625-A2B5-45F8-86C5-C2C626885195}" presName="hierRoot3" presStyleCnt="0"/>
      <dgm:spPr/>
    </dgm:pt>
    <dgm:pt modelId="{A74C0B63-415A-408E-8D10-1F0ADB100CB9}" type="pres">
      <dgm:prSet presAssocID="{656BC625-A2B5-45F8-86C5-C2C626885195}" presName="composite3" presStyleCnt="0"/>
      <dgm:spPr/>
    </dgm:pt>
    <dgm:pt modelId="{AB77670D-DAA6-4769-9D33-E7492C01AEF0}" type="pres">
      <dgm:prSet presAssocID="{656BC625-A2B5-45F8-86C5-C2C626885195}" presName="background3" presStyleLbl="node3" presStyleIdx="0" presStyleCnt="2"/>
      <dgm:spPr/>
    </dgm:pt>
    <dgm:pt modelId="{68CAFB38-A4C6-47B6-801B-44F810C1B1A2}" type="pres">
      <dgm:prSet presAssocID="{656BC625-A2B5-45F8-86C5-C2C626885195}" presName="text3" presStyleLbl="fgAcc3" presStyleIdx="0" presStyleCnt="2" custScaleX="233341" custScaleY="109678" custLinFactNeighborX="-7300" custLinFactNeighborY="12276">
        <dgm:presLayoutVars>
          <dgm:chPref val="3"/>
        </dgm:presLayoutVars>
      </dgm:prSet>
      <dgm:spPr/>
      <dgm:t>
        <a:bodyPr/>
        <a:lstStyle/>
        <a:p>
          <a:endParaRPr lang="es-MX"/>
        </a:p>
      </dgm:t>
    </dgm:pt>
    <dgm:pt modelId="{107DFE55-911E-4658-A9F1-2B96FF4DB37E}" type="pres">
      <dgm:prSet presAssocID="{656BC625-A2B5-45F8-86C5-C2C626885195}" presName="hierChild4" presStyleCnt="0"/>
      <dgm:spPr/>
    </dgm:pt>
    <dgm:pt modelId="{ED4D8619-7F69-47B4-B422-A3DB9BF6B988}" type="pres">
      <dgm:prSet presAssocID="{75FB4D65-88D1-4E33-9E72-DBFB0695CCD6}" presName="Name17" presStyleLbl="parChTrans1D3" presStyleIdx="1" presStyleCnt="2"/>
      <dgm:spPr/>
      <dgm:t>
        <a:bodyPr/>
        <a:lstStyle/>
        <a:p>
          <a:endParaRPr lang="es-MX"/>
        </a:p>
      </dgm:t>
    </dgm:pt>
    <dgm:pt modelId="{FF07A096-BCC1-4C6B-B50C-64EB148402A7}" type="pres">
      <dgm:prSet presAssocID="{6B84FBC7-D359-4B33-B278-D1177D97727B}" presName="hierRoot3" presStyleCnt="0"/>
      <dgm:spPr/>
    </dgm:pt>
    <dgm:pt modelId="{A8CE2C11-0358-4556-BEFB-4354A18A584F}" type="pres">
      <dgm:prSet presAssocID="{6B84FBC7-D359-4B33-B278-D1177D97727B}" presName="composite3" presStyleCnt="0"/>
      <dgm:spPr/>
    </dgm:pt>
    <dgm:pt modelId="{624EB7AC-C624-4364-84FA-4B9F4D110DEF}" type="pres">
      <dgm:prSet presAssocID="{6B84FBC7-D359-4B33-B278-D1177D97727B}" presName="background3" presStyleLbl="node3" presStyleIdx="1" presStyleCnt="2"/>
      <dgm:spPr/>
    </dgm:pt>
    <dgm:pt modelId="{7B7FE50B-3875-4210-A46A-AD04D47AF439}" type="pres">
      <dgm:prSet presAssocID="{6B84FBC7-D359-4B33-B278-D1177D97727B}" presName="text3" presStyleLbl="fgAcc3" presStyleIdx="1" presStyleCnt="2" custScaleX="214653" custScaleY="109678" custLinFactNeighborX="-7058" custLinFactNeighborY="16468">
        <dgm:presLayoutVars>
          <dgm:chPref val="3"/>
        </dgm:presLayoutVars>
      </dgm:prSet>
      <dgm:spPr/>
      <dgm:t>
        <a:bodyPr/>
        <a:lstStyle/>
        <a:p>
          <a:endParaRPr lang="es-MX"/>
        </a:p>
      </dgm:t>
    </dgm:pt>
    <dgm:pt modelId="{18AB5918-F09C-4333-B552-61B352D7B514}" type="pres">
      <dgm:prSet presAssocID="{6B84FBC7-D359-4B33-B278-D1177D97727B}" presName="hierChild4" presStyleCnt="0"/>
      <dgm:spPr/>
    </dgm:pt>
  </dgm:ptLst>
  <dgm:cxnLst>
    <dgm:cxn modelId="{E5A9BC1D-A7D3-4DED-8693-A1BC2E5B22C3}" srcId="{5D94D960-198D-4E07-8B1F-F5A00EDBB8A4}" destId="{6B84FBC7-D359-4B33-B278-D1177D97727B}" srcOrd="1" destOrd="0" parTransId="{75FB4D65-88D1-4E33-9E72-DBFB0695CCD6}" sibTransId="{507D7687-7A2D-4D03-9A99-C63B3530CD14}"/>
    <dgm:cxn modelId="{5B75C15A-AD70-41B6-9126-2E5318D1D703}" srcId="{DBB4A419-57E9-4F8A-9254-325E5D231353}" destId="{5D94D960-198D-4E07-8B1F-F5A00EDBB8A4}" srcOrd="0" destOrd="0" parTransId="{747FCF08-A8CD-420C-A1C7-08D38561162A}" sibTransId="{9A1E6FED-25C4-4C29-89EB-51400C52D672}"/>
    <dgm:cxn modelId="{86DF9C1A-D087-48BC-83B1-2CEAD42BDD9D}" type="presOf" srcId="{6B84FBC7-D359-4B33-B278-D1177D97727B}" destId="{7B7FE50B-3875-4210-A46A-AD04D47AF439}" srcOrd="0" destOrd="0" presId="urn:microsoft.com/office/officeart/2005/8/layout/hierarchy1"/>
    <dgm:cxn modelId="{5AE2F3E2-E3A7-4E45-9CB2-C0B7B4F86105}" type="presOf" srcId="{AA95919A-DEF5-4DCD-92AC-EB7ABFE273C4}" destId="{6AC5D043-49E7-47D6-BDCA-63D054EA9AC3}" srcOrd="0" destOrd="0" presId="urn:microsoft.com/office/officeart/2005/8/layout/hierarchy1"/>
    <dgm:cxn modelId="{6162F84C-7AED-4D0F-A0FF-7A18D3A391B6}" type="presOf" srcId="{B2F50092-E8EC-4D0F-AA70-DA15ECE5D3C3}" destId="{B7012B8E-6E31-47C1-8936-3C3FB188E723}" srcOrd="0" destOrd="0" presId="urn:microsoft.com/office/officeart/2005/8/layout/hierarchy1"/>
    <dgm:cxn modelId="{9ADAB790-459D-4127-A9F0-F6A511FD63E0}" type="presOf" srcId="{75FB4D65-88D1-4E33-9E72-DBFB0695CCD6}" destId="{ED4D8619-7F69-47B4-B422-A3DB9BF6B988}" srcOrd="0" destOrd="0" presId="urn:microsoft.com/office/officeart/2005/8/layout/hierarchy1"/>
    <dgm:cxn modelId="{2F5634FA-6B15-40AA-8871-7AABCD3F826C}" type="presOf" srcId="{DBB4A419-57E9-4F8A-9254-325E5D231353}" destId="{6EECA41B-FB4E-4323-8DB5-A2A258DAA6B4}" srcOrd="0" destOrd="0" presId="urn:microsoft.com/office/officeart/2005/8/layout/hierarchy1"/>
    <dgm:cxn modelId="{403634B6-639A-443A-9803-21EF8C618F98}" type="presOf" srcId="{5D94D960-198D-4E07-8B1F-F5A00EDBB8A4}" destId="{753BDD44-5771-4499-9725-D2BF08FA1398}" srcOrd="0" destOrd="0" presId="urn:microsoft.com/office/officeart/2005/8/layout/hierarchy1"/>
    <dgm:cxn modelId="{92F59331-710D-41D8-81DF-BCD2F01356F4}" type="presOf" srcId="{747FCF08-A8CD-420C-A1C7-08D38561162A}" destId="{AC3F19CB-68E0-4124-BE30-DD4EBDFB111A}" srcOrd="0" destOrd="0" presId="urn:microsoft.com/office/officeart/2005/8/layout/hierarchy1"/>
    <dgm:cxn modelId="{B30022FB-EA0C-4B7F-8EAE-3B7C156BE679}" type="presOf" srcId="{656BC625-A2B5-45F8-86C5-C2C626885195}" destId="{68CAFB38-A4C6-47B6-801B-44F810C1B1A2}" srcOrd="0" destOrd="0" presId="urn:microsoft.com/office/officeart/2005/8/layout/hierarchy1"/>
    <dgm:cxn modelId="{A4830062-7086-4D51-87C3-20400DC6FFEF}" srcId="{AA95919A-DEF5-4DCD-92AC-EB7ABFE273C4}" destId="{DBB4A419-57E9-4F8A-9254-325E5D231353}" srcOrd="0" destOrd="0" parTransId="{DB355EAA-BC60-4CA6-B449-45535243BB86}" sibTransId="{EE6A43BB-3ABC-499B-A9CC-161DF44B2024}"/>
    <dgm:cxn modelId="{BE4E3440-48DF-43D9-B170-054CA424EB67}" srcId="{5D94D960-198D-4E07-8B1F-F5A00EDBB8A4}" destId="{656BC625-A2B5-45F8-86C5-C2C626885195}" srcOrd="0" destOrd="0" parTransId="{B2F50092-E8EC-4D0F-AA70-DA15ECE5D3C3}" sibTransId="{D942B3D1-47A9-4367-A6A7-2BEC7BAACD9B}"/>
    <dgm:cxn modelId="{8A164E2A-28E4-49B7-841D-26B011AD7A47}" type="presParOf" srcId="{6AC5D043-49E7-47D6-BDCA-63D054EA9AC3}" destId="{5B1B0225-6045-46E7-B160-CB785D0E9AFD}" srcOrd="0" destOrd="0" presId="urn:microsoft.com/office/officeart/2005/8/layout/hierarchy1"/>
    <dgm:cxn modelId="{551473A0-E160-4C54-B679-7F11826E0711}" type="presParOf" srcId="{5B1B0225-6045-46E7-B160-CB785D0E9AFD}" destId="{68207884-4BB0-4F60-931B-2186C06AF888}" srcOrd="0" destOrd="0" presId="urn:microsoft.com/office/officeart/2005/8/layout/hierarchy1"/>
    <dgm:cxn modelId="{A65D2E1D-CD13-4F44-9277-899C97E45CF8}" type="presParOf" srcId="{68207884-4BB0-4F60-931B-2186C06AF888}" destId="{5EA7EB2F-FEF0-4895-B1D3-EAB01E1C07B3}" srcOrd="0" destOrd="0" presId="urn:microsoft.com/office/officeart/2005/8/layout/hierarchy1"/>
    <dgm:cxn modelId="{97639D17-FF00-4C8B-8BCC-41EEAE76C0EB}" type="presParOf" srcId="{68207884-4BB0-4F60-931B-2186C06AF888}" destId="{6EECA41B-FB4E-4323-8DB5-A2A258DAA6B4}" srcOrd="1" destOrd="0" presId="urn:microsoft.com/office/officeart/2005/8/layout/hierarchy1"/>
    <dgm:cxn modelId="{76D616A9-C175-4C29-AA44-F2E90BE708DC}" type="presParOf" srcId="{5B1B0225-6045-46E7-B160-CB785D0E9AFD}" destId="{DD27ACD5-FD32-4657-80C8-C29124D57F6D}" srcOrd="1" destOrd="0" presId="urn:microsoft.com/office/officeart/2005/8/layout/hierarchy1"/>
    <dgm:cxn modelId="{3A9F0881-89C7-428D-8AD7-610D7AD1CD03}" type="presParOf" srcId="{DD27ACD5-FD32-4657-80C8-C29124D57F6D}" destId="{AC3F19CB-68E0-4124-BE30-DD4EBDFB111A}" srcOrd="0" destOrd="0" presId="urn:microsoft.com/office/officeart/2005/8/layout/hierarchy1"/>
    <dgm:cxn modelId="{5DD10749-65B2-40DC-A5B9-61DDDFC869A2}" type="presParOf" srcId="{DD27ACD5-FD32-4657-80C8-C29124D57F6D}" destId="{40B22228-9616-4F90-A51F-BF4D71E9ABA0}" srcOrd="1" destOrd="0" presId="urn:microsoft.com/office/officeart/2005/8/layout/hierarchy1"/>
    <dgm:cxn modelId="{9B4C8A78-6A5C-4660-BB66-3A9FF9BFD955}" type="presParOf" srcId="{40B22228-9616-4F90-A51F-BF4D71E9ABA0}" destId="{58386D81-6A40-4F53-9EC1-2D1FB6D2F720}" srcOrd="0" destOrd="0" presId="urn:microsoft.com/office/officeart/2005/8/layout/hierarchy1"/>
    <dgm:cxn modelId="{262375A3-80D7-415C-9F88-7B53845F7B05}" type="presParOf" srcId="{58386D81-6A40-4F53-9EC1-2D1FB6D2F720}" destId="{E5CB2E70-3E56-42F7-8141-97FF19D275AD}" srcOrd="0" destOrd="0" presId="urn:microsoft.com/office/officeart/2005/8/layout/hierarchy1"/>
    <dgm:cxn modelId="{BE06CEEE-74F1-4534-8B29-A6629A0104F2}" type="presParOf" srcId="{58386D81-6A40-4F53-9EC1-2D1FB6D2F720}" destId="{753BDD44-5771-4499-9725-D2BF08FA1398}" srcOrd="1" destOrd="0" presId="urn:microsoft.com/office/officeart/2005/8/layout/hierarchy1"/>
    <dgm:cxn modelId="{52CE98D3-A822-467D-B520-3AFF4E2F52EF}" type="presParOf" srcId="{40B22228-9616-4F90-A51F-BF4D71E9ABA0}" destId="{CB477E7E-FFC1-4510-ACBD-D63B989F9E6A}" srcOrd="1" destOrd="0" presId="urn:microsoft.com/office/officeart/2005/8/layout/hierarchy1"/>
    <dgm:cxn modelId="{1C6BA441-334B-498F-A420-0CA71C04B6B8}" type="presParOf" srcId="{CB477E7E-FFC1-4510-ACBD-D63B989F9E6A}" destId="{B7012B8E-6E31-47C1-8936-3C3FB188E723}" srcOrd="0" destOrd="0" presId="urn:microsoft.com/office/officeart/2005/8/layout/hierarchy1"/>
    <dgm:cxn modelId="{3F73B07F-A7F9-49BE-8E03-1C298A886543}" type="presParOf" srcId="{CB477E7E-FFC1-4510-ACBD-D63B989F9E6A}" destId="{752F0164-F032-4C02-92BF-11C9B85F8901}" srcOrd="1" destOrd="0" presId="urn:microsoft.com/office/officeart/2005/8/layout/hierarchy1"/>
    <dgm:cxn modelId="{6504333C-7219-4450-B864-8C0C84EA0269}" type="presParOf" srcId="{752F0164-F032-4C02-92BF-11C9B85F8901}" destId="{A74C0B63-415A-408E-8D10-1F0ADB100CB9}" srcOrd="0" destOrd="0" presId="urn:microsoft.com/office/officeart/2005/8/layout/hierarchy1"/>
    <dgm:cxn modelId="{60CA3187-DFC1-4C2F-BA5F-9369B3E2C4D7}" type="presParOf" srcId="{A74C0B63-415A-408E-8D10-1F0ADB100CB9}" destId="{AB77670D-DAA6-4769-9D33-E7492C01AEF0}" srcOrd="0" destOrd="0" presId="urn:microsoft.com/office/officeart/2005/8/layout/hierarchy1"/>
    <dgm:cxn modelId="{DA1A81B7-954B-4EAE-9467-106F2EEA96C5}" type="presParOf" srcId="{A74C0B63-415A-408E-8D10-1F0ADB100CB9}" destId="{68CAFB38-A4C6-47B6-801B-44F810C1B1A2}" srcOrd="1" destOrd="0" presId="urn:microsoft.com/office/officeart/2005/8/layout/hierarchy1"/>
    <dgm:cxn modelId="{C13A549B-AF81-4656-84AA-995D7552F765}" type="presParOf" srcId="{752F0164-F032-4C02-92BF-11C9B85F8901}" destId="{107DFE55-911E-4658-A9F1-2B96FF4DB37E}" srcOrd="1" destOrd="0" presId="urn:microsoft.com/office/officeart/2005/8/layout/hierarchy1"/>
    <dgm:cxn modelId="{389DE243-9A76-4F02-B31A-0F9580802687}" type="presParOf" srcId="{CB477E7E-FFC1-4510-ACBD-D63B989F9E6A}" destId="{ED4D8619-7F69-47B4-B422-A3DB9BF6B988}" srcOrd="2" destOrd="0" presId="urn:microsoft.com/office/officeart/2005/8/layout/hierarchy1"/>
    <dgm:cxn modelId="{719D0A99-7152-4690-A831-4C12FDD64CD0}" type="presParOf" srcId="{CB477E7E-FFC1-4510-ACBD-D63B989F9E6A}" destId="{FF07A096-BCC1-4C6B-B50C-64EB148402A7}" srcOrd="3" destOrd="0" presId="urn:microsoft.com/office/officeart/2005/8/layout/hierarchy1"/>
    <dgm:cxn modelId="{F1334597-3365-484D-81B8-29E092B2541C}" type="presParOf" srcId="{FF07A096-BCC1-4C6B-B50C-64EB148402A7}" destId="{A8CE2C11-0358-4556-BEFB-4354A18A584F}" srcOrd="0" destOrd="0" presId="urn:microsoft.com/office/officeart/2005/8/layout/hierarchy1"/>
    <dgm:cxn modelId="{9C3D0797-7A94-42B8-BCB9-E80F52B5FA1B}" type="presParOf" srcId="{A8CE2C11-0358-4556-BEFB-4354A18A584F}" destId="{624EB7AC-C624-4364-84FA-4B9F4D110DEF}" srcOrd="0" destOrd="0" presId="urn:microsoft.com/office/officeart/2005/8/layout/hierarchy1"/>
    <dgm:cxn modelId="{8B0B7B32-C42E-42BA-B426-4D1863310851}" type="presParOf" srcId="{A8CE2C11-0358-4556-BEFB-4354A18A584F}" destId="{7B7FE50B-3875-4210-A46A-AD04D47AF439}" srcOrd="1" destOrd="0" presId="urn:microsoft.com/office/officeart/2005/8/layout/hierarchy1"/>
    <dgm:cxn modelId="{5BF07FE3-99F5-42A4-8862-4127D47E27C8}" type="presParOf" srcId="{FF07A096-BCC1-4C6B-B50C-64EB148402A7}" destId="{18AB5918-F09C-4333-B552-61B352D7B5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5919A-DEF5-4DCD-92AC-EB7ABFE273C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DBB4A419-57E9-4F8A-9254-325E5D231353}">
      <dgm:prSet phldrT="[Text]" custT="1"/>
      <dgm:spPr/>
      <dgm:t>
        <a:bodyPr/>
        <a:lstStyle/>
        <a:p>
          <a:r>
            <a:rPr lang="es-MX" sz="2400" dirty="0" smtClean="0"/>
            <a:t>Átomo de </a:t>
          </a:r>
          <a:r>
            <a:rPr lang="es-MX" sz="2400" dirty="0" err="1" smtClean="0"/>
            <a:t>Rutherford</a:t>
          </a:r>
          <a:r>
            <a:rPr lang="es-MX" sz="2400" dirty="0" smtClean="0"/>
            <a:t> (1911)</a:t>
          </a:r>
          <a:endParaRPr lang="es-MX" sz="2400" dirty="0"/>
        </a:p>
      </dgm:t>
    </dgm:pt>
    <dgm:pt modelId="{DB355EAA-BC60-4CA6-B449-45535243BB86}" type="parTrans" cxnId="{A4830062-7086-4D51-87C3-20400DC6FFEF}">
      <dgm:prSet/>
      <dgm:spPr/>
      <dgm:t>
        <a:bodyPr/>
        <a:lstStyle/>
        <a:p>
          <a:endParaRPr lang="es-MX" sz="1200"/>
        </a:p>
      </dgm:t>
    </dgm:pt>
    <dgm:pt modelId="{EE6A43BB-3ABC-499B-A9CC-161DF44B2024}" type="sibTrans" cxnId="{A4830062-7086-4D51-87C3-20400DC6FFEF}">
      <dgm:prSet/>
      <dgm:spPr/>
      <dgm:t>
        <a:bodyPr/>
        <a:lstStyle/>
        <a:p>
          <a:endParaRPr lang="es-MX" sz="1200"/>
        </a:p>
      </dgm:t>
    </dgm:pt>
    <dgm:pt modelId="{5D94D960-198D-4E07-8B1F-F5A00EDBB8A4}">
      <dgm:prSet phldrT="[Text]" custT="1"/>
      <dgm:spPr/>
      <dgm:t>
        <a:bodyPr/>
        <a:lstStyle/>
        <a:p>
          <a:r>
            <a:rPr lang="es-MX" sz="2400" dirty="0" smtClean="0"/>
            <a:t>Átomo de </a:t>
          </a:r>
          <a:r>
            <a:rPr lang="es-MX" sz="2400" dirty="0" err="1" smtClean="0"/>
            <a:t>Bohr</a:t>
          </a:r>
          <a:r>
            <a:rPr lang="es-MX" sz="2400" dirty="0" smtClean="0"/>
            <a:t> (1913)</a:t>
          </a:r>
          <a:endParaRPr lang="es-MX" sz="2400" dirty="0"/>
        </a:p>
      </dgm:t>
    </dgm:pt>
    <dgm:pt modelId="{747FCF08-A8CD-420C-A1C7-08D38561162A}" type="parTrans" cxnId="{5B75C15A-AD70-41B6-9126-2E5318D1D703}">
      <dgm:prSet/>
      <dgm:spPr/>
      <dgm:t>
        <a:bodyPr/>
        <a:lstStyle/>
        <a:p>
          <a:endParaRPr lang="es-MX" sz="1200"/>
        </a:p>
      </dgm:t>
    </dgm:pt>
    <dgm:pt modelId="{9A1E6FED-25C4-4C29-89EB-51400C52D672}" type="sibTrans" cxnId="{5B75C15A-AD70-41B6-9126-2E5318D1D703}">
      <dgm:prSet/>
      <dgm:spPr/>
      <dgm:t>
        <a:bodyPr/>
        <a:lstStyle/>
        <a:p>
          <a:endParaRPr lang="es-MX" sz="1200"/>
        </a:p>
      </dgm:t>
    </dgm:pt>
    <dgm:pt modelId="{656BC625-A2B5-45F8-86C5-C2C626885195}">
      <dgm:prSet phldrT="[Text]" custT="1"/>
      <dgm:spPr/>
      <dgm:t>
        <a:bodyPr/>
        <a:lstStyle/>
        <a:p>
          <a:r>
            <a:rPr lang="es-MX" sz="2400" dirty="0" smtClean="0"/>
            <a:t>Mecánica matricial (1924)</a:t>
          </a:r>
          <a:br>
            <a:rPr lang="es-MX" sz="2400" dirty="0" smtClean="0"/>
          </a:br>
          <a:r>
            <a:rPr lang="es-MX" sz="2400" dirty="0" err="1" smtClean="0"/>
            <a:t>Heisenberg</a:t>
          </a:r>
          <a:r>
            <a:rPr lang="es-MX" sz="2400" dirty="0" smtClean="0"/>
            <a:t/>
          </a:r>
          <a:br>
            <a:rPr lang="es-MX" sz="2400" dirty="0" smtClean="0"/>
          </a:br>
          <a:r>
            <a:rPr lang="es-MX" sz="2400" dirty="0" err="1" smtClean="0"/>
            <a:t>Born</a:t>
          </a:r>
          <a:r>
            <a:rPr lang="es-MX" sz="2400" dirty="0" smtClean="0"/>
            <a:t>, </a:t>
          </a:r>
          <a:r>
            <a:rPr lang="es-MX" sz="2400" dirty="0" err="1" smtClean="0"/>
            <a:t>Jordan</a:t>
          </a:r>
          <a:r>
            <a:rPr lang="es-MX" sz="2400" dirty="0" smtClean="0"/>
            <a:t> y </a:t>
          </a:r>
          <a:r>
            <a:rPr lang="es-MX" sz="2400" dirty="0" err="1" smtClean="0"/>
            <a:t>Pauli</a:t>
          </a:r>
          <a:endParaRPr lang="es-MX" sz="2400" dirty="0"/>
        </a:p>
      </dgm:t>
    </dgm:pt>
    <dgm:pt modelId="{B2F50092-E8EC-4D0F-AA70-DA15ECE5D3C3}" type="parTrans" cxnId="{BE4E3440-48DF-43D9-B170-054CA424EB67}">
      <dgm:prSet/>
      <dgm:spPr/>
      <dgm:t>
        <a:bodyPr/>
        <a:lstStyle/>
        <a:p>
          <a:endParaRPr lang="es-MX"/>
        </a:p>
      </dgm:t>
    </dgm:pt>
    <dgm:pt modelId="{D942B3D1-47A9-4367-A6A7-2BEC7BAACD9B}" type="sibTrans" cxnId="{BE4E3440-48DF-43D9-B170-054CA424EB67}">
      <dgm:prSet/>
      <dgm:spPr/>
      <dgm:t>
        <a:bodyPr/>
        <a:lstStyle/>
        <a:p>
          <a:endParaRPr lang="es-MX"/>
        </a:p>
      </dgm:t>
    </dgm:pt>
    <dgm:pt modelId="{6B84FBC7-D359-4B33-B278-D1177D97727B}">
      <dgm:prSet phldrT="[Text]" custT="1"/>
      <dgm:spPr/>
      <dgm:t>
        <a:bodyPr/>
        <a:lstStyle/>
        <a:p>
          <a:r>
            <a:rPr lang="es-MX" sz="2400" dirty="0" smtClean="0"/>
            <a:t>Hipótesis de </a:t>
          </a:r>
          <a:r>
            <a:rPr lang="es-MX" sz="2400" dirty="0" err="1" smtClean="0"/>
            <a:t>de</a:t>
          </a:r>
          <a:r>
            <a:rPr lang="es-MX" sz="2400" dirty="0" smtClean="0"/>
            <a:t> </a:t>
          </a:r>
          <a:r>
            <a:rPr lang="es-MX" sz="2400" dirty="0" err="1" smtClean="0"/>
            <a:t>Broglie</a:t>
          </a:r>
          <a:r>
            <a:rPr lang="es-MX" sz="2400" dirty="0" smtClean="0"/>
            <a:t> (1923)</a:t>
          </a:r>
          <a:endParaRPr lang="es-MX" sz="2400" dirty="0"/>
        </a:p>
      </dgm:t>
    </dgm:pt>
    <dgm:pt modelId="{75FB4D65-88D1-4E33-9E72-DBFB0695CCD6}" type="parTrans" cxnId="{E5A9BC1D-A7D3-4DED-8693-A1BC2E5B22C3}">
      <dgm:prSet/>
      <dgm:spPr/>
      <dgm:t>
        <a:bodyPr/>
        <a:lstStyle/>
        <a:p>
          <a:endParaRPr lang="es-MX"/>
        </a:p>
      </dgm:t>
    </dgm:pt>
    <dgm:pt modelId="{507D7687-7A2D-4D03-9A99-C63B3530CD14}" type="sibTrans" cxnId="{E5A9BC1D-A7D3-4DED-8693-A1BC2E5B22C3}">
      <dgm:prSet/>
      <dgm:spPr/>
      <dgm:t>
        <a:bodyPr/>
        <a:lstStyle/>
        <a:p>
          <a:endParaRPr lang="es-MX"/>
        </a:p>
      </dgm:t>
    </dgm:pt>
    <dgm:pt modelId="{08CF09B0-1CCE-41C3-8037-B8F409EDAAB5}">
      <dgm:prSet phldrT="[Text]" custT="1"/>
      <dgm:spPr/>
      <dgm:t>
        <a:bodyPr/>
        <a:lstStyle/>
        <a:p>
          <a:r>
            <a:rPr lang="es-MX" sz="2400" dirty="0" smtClean="0"/>
            <a:t>Mecánica ondulatoria (1925)</a:t>
          </a:r>
          <a:br>
            <a:rPr lang="es-MX" sz="2400" dirty="0" smtClean="0"/>
          </a:br>
          <a:r>
            <a:rPr lang="es-MX" sz="2400" dirty="0" err="1" smtClean="0"/>
            <a:t>Schrödinger</a:t>
          </a:r>
          <a:endParaRPr lang="es-MX" sz="2400" dirty="0"/>
        </a:p>
      </dgm:t>
    </dgm:pt>
    <dgm:pt modelId="{0209D289-E217-4E12-9F1B-74C30665FFAA}" type="parTrans" cxnId="{3714B863-2D68-4ABC-A25B-FBE8A3389F58}">
      <dgm:prSet/>
      <dgm:spPr/>
      <dgm:t>
        <a:bodyPr/>
        <a:lstStyle/>
        <a:p>
          <a:endParaRPr lang="es-MX"/>
        </a:p>
      </dgm:t>
    </dgm:pt>
    <dgm:pt modelId="{BAFD2AD0-6447-440B-AD30-B6A7FE3456BB}" type="sibTrans" cxnId="{3714B863-2D68-4ABC-A25B-FBE8A3389F58}">
      <dgm:prSet/>
      <dgm:spPr/>
      <dgm:t>
        <a:bodyPr/>
        <a:lstStyle/>
        <a:p>
          <a:endParaRPr lang="es-MX"/>
        </a:p>
      </dgm:t>
    </dgm:pt>
    <dgm:pt modelId="{6AC5D043-49E7-47D6-BDCA-63D054EA9AC3}" type="pres">
      <dgm:prSet presAssocID="{AA95919A-DEF5-4DCD-92AC-EB7ABFE273C4}" presName="hierChild1" presStyleCnt="0">
        <dgm:presLayoutVars>
          <dgm:chPref val="1"/>
          <dgm:dir/>
          <dgm:animOne val="branch"/>
          <dgm:animLvl val="lvl"/>
          <dgm:resizeHandles/>
        </dgm:presLayoutVars>
      </dgm:prSet>
      <dgm:spPr/>
      <dgm:t>
        <a:bodyPr/>
        <a:lstStyle/>
        <a:p>
          <a:endParaRPr lang="es-MX"/>
        </a:p>
      </dgm:t>
    </dgm:pt>
    <dgm:pt modelId="{5B1B0225-6045-46E7-B160-CB785D0E9AFD}" type="pres">
      <dgm:prSet presAssocID="{DBB4A419-57E9-4F8A-9254-325E5D231353}" presName="hierRoot1" presStyleCnt="0"/>
      <dgm:spPr/>
    </dgm:pt>
    <dgm:pt modelId="{68207884-4BB0-4F60-931B-2186C06AF888}" type="pres">
      <dgm:prSet presAssocID="{DBB4A419-57E9-4F8A-9254-325E5D231353}" presName="composite" presStyleCnt="0"/>
      <dgm:spPr/>
    </dgm:pt>
    <dgm:pt modelId="{5EA7EB2F-FEF0-4895-B1D3-EAB01E1C07B3}" type="pres">
      <dgm:prSet presAssocID="{DBB4A419-57E9-4F8A-9254-325E5D231353}" presName="background" presStyleLbl="node0" presStyleIdx="0" presStyleCnt="1"/>
      <dgm:spPr/>
    </dgm:pt>
    <dgm:pt modelId="{6EECA41B-FB4E-4323-8DB5-A2A258DAA6B4}" type="pres">
      <dgm:prSet presAssocID="{DBB4A419-57E9-4F8A-9254-325E5D231353}" presName="text" presStyleLbl="fgAcc0" presStyleIdx="0" presStyleCnt="1" custScaleX="300530" custScaleY="74872" custLinFactNeighborX="-84326" custLinFactNeighborY="-99105">
        <dgm:presLayoutVars>
          <dgm:chPref val="3"/>
        </dgm:presLayoutVars>
      </dgm:prSet>
      <dgm:spPr/>
      <dgm:t>
        <a:bodyPr/>
        <a:lstStyle/>
        <a:p>
          <a:endParaRPr lang="es-MX"/>
        </a:p>
      </dgm:t>
    </dgm:pt>
    <dgm:pt modelId="{DD27ACD5-FD32-4657-80C8-C29124D57F6D}" type="pres">
      <dgm:prSet presAssocID="{DBB4A419-57E9-4F8A-9254-325E5D231353}" presName="hierChild2" presStyleCnt="0"/>
      <dgm:spPr/>
    </dgm:pt>
    <dgm:pt modelId="{AC3F19CB-68E0-4124-BE30-DD4EBDFB111A}" type="pres">
      <dgm:prSet presAssocID="{747FCF08-A8CD-420C-A1C7-08D38561162A}" presName="Name10" presStyleLbl="parChTrans1D2" presStyleIdx="0" presStyleCnt="1"/>
      <dgm:spPr/>
      <dgm:t>
        <a:bodyPr/>
        <a:lstStyle/>
        <a:p>
          <a:endParaRPr lang="es-MX"/>
        </a:p>
      </dgm:t>
    </dgm:pt>
    <dgm:pt modelId="{40B22228-9616-4F90-A51F-BF4D71E9ABA0}" type="pres">
      <dgm:prSet presAssocID="{5D94D960-198D-4E07-8B1F-F5A00EDBB8A4}" presName="hierRoot2" presStyleCnt="0"/>
      <dgm:spPr/>
    </dgm:pt>
    <dgm:pt modelId="{58386D81-6A40-4F53-9EC1-2D1FB6D2F720}" type="pres">
      <dgm:prSet presAssocID="{5D94D960-198D-4E07-8B1F-F5A00EDBB8A4}" presName="composite2" presStyleCnt="0"/>
      <dgm:spPr/>
    </dgm:pt>
    <dgm:pt modelId="{E5CB2E70-3E56-42F7-8141-97FF19D275AD}" type="pres">
      <dgm:prSet presAssocID="{5D94D960-198D-4E07-8B1F-F5A00EDBB8A4}" presName="background2" presStyleLbl="node2" presStyleIdx="0" presStyleCnt="1"/>
      <dgm:spPr/>
    </dgm:pt>
    <dgm:pt modelId="{753BDD44-5771-4499-9725-D2BF08FA1398}" type="pres">
      <dgm:prSet presAssocID="{5D94D960-198D-4E07-8B1F-F5A00EDBB8A4}" presName="text2" presStyleLbl="fgAcc2" presStyleIdx="0" presStyleCnt="1" custScaleX="320515" custScaleY="68153" custLinFactNeighborX="-84057" custLinFactNeighborY="-65740">
        <dgm:presLayoutVars>
          <dgm:chPref val="3"/>
        </dgm:presLayoutVars>
      </dgm:prSet>
      <dgm:spPr/>
      <dgm:t>
        <a:bodyPr/>
        <a:lstStyle/>
        <a:p>
          <a:endParaRPr lang="es-MX"/>
        </a:p>
      </dgm:t>
    </dgm:pt>
    <dgm:pt modelId="{CB477E7E-FFC1-4510-ACBD-D63B989F9E6A}" type="pres">
      <dgm:prSet presAssocID="{5D94D960-198D-4E07-8B1F-F5A00EDBB8A4}" presName="hierChild3" presStyleCnt="0"/>
      <dgm:spPr/>
    </dgm:pt>
    <dgm:pt modelId="{B7012B8E-6E31-47C1-8936-3C3FB188E723}" type="pres">
      <dgm:prSet presAssocID="{B2F50092-E8EC-4D0F-AA70-DA15ECE5D3C3}" presName="Name17" presStyleLbl="parChTrans1D3" presStyleIdx="0" presStyleCnt="2"/>
      <dgm:spPr/>
      <dgm:t>
        <a:bodyPr/>
        <a:lstStyle/>
        <a:p>
          <a:endParaRPr lang="es-MX"/>
        </a:p>
      </dgm:t>
    </dgm:pt>
    <dgm:pt modelId="{752F0164-F032-4C02-92BF-11C9B85F8901}" type="pres">
      <dgm:prSet presAssocID="{656BC625-A2B5-45F8-86C5-C2C626885195}" presName="hierRoot3" presStyleCnt="0"/>
      <dgm:spPr/>
    </dgm:pt>
    <dgm:pt modelId="{A74C0B63-415A-408E-8D10-1F0ADB100CB9}" type="pres">
      <dgm:prSet presAssocID="{656BC625-A2B5-45F8-86C5-C2C626885195}" presName="composite3" presStyleCnt="0"/>
      <dgm:spPr/>
    </dgm:pt>
    <dgm:pt modelId="{AB77670D-DAA6-4769-9D33-E7492C01AEF0}" type="pres">
      <dgm:prSet presAssocID="{656BC625-A2B5-45F8-86C5-C2C626885195}" presName="background3" presStyleLbl="node3" presStyleIdx="0" presStyleCnt="2"/>
      <dgm:spPr/>
    </dgm:pt>
    <dgm:pt modelId="{68CAFB38-A4C6-47B6-801B-44F810C1B1A2}" type="pres">
      <dgm:prSet presAssocID="{656BC625-A2B5-45F8-86C5-C2C626885195}" presName="text3" presStyleLbl="fgAcc3" presStyleIdx="0" presStyleCnt="2" custScaleX="269315" custScaleY="140890" custLinFactY="40674" custLinFactNeighborX="3542" custLinFactNeighborY="100000">
        <dgm:presLayoutVars>
          <dgm:chPref val="3"/>
        </dgm:presLayoutVars>
      </dgm:prSet>
      <dgm:spPr/>
      <dgm:t>
        <a:bodyPr/>
        <a:lstStyle/>
        <a:p>
          <a:endParaRPr lang="es-MX"/>
        </a:p>
      </dgm:t>
    </dgm:pt>
    <dgm:pt modelId="{107DFE55-911E-4658-A9F1-2B96FF4DB37E}" type="pres">
      <dgm:prSet presAssocID="{656BC625-A2B5-45F8-86C5-C2C626885195}" presName="hierChild4" presStyleCnt="0"/>
      <dgm:spPr/>
    </dgm:pt>
    <dgm:pt modelId="{ED4D8619-7F69-47B4-B422-A3DB9BF6B988}" type="pres">
      <dgm:prSet presAssocID="{75FB4D65-88D1-4E33-9E72-DBFB0695CCD6}" presName="Name17" presStyleLbl="parChTrans1D3" presStyleIdx="1" presStyleCnt="2"/>
      <dgm:spPr/>
      <dgm:t>
        <a:bodyPr/>
        <a:lstStyle/>
        <a:p>
          <a:endParaRPr lang="es-MX"/>
        </a:p>
      </dgm:t>
    </dgm:pt>
    <dgm:pt modelId="{FF07A096-BCC1-4C6B-B50C-64EB148402A7}" type="pres">
      <dgm:prSet presAssocID="{6B84FBC7-D359-4B33-B278-D1177D97727B}" presName="hierRoot3" presStyleCnt="0"/>
      <dgm:spPr/>
    </dgm:pt>
    <dgm:pt modelId="{A8CE2C11-0358-4556-BEFB-4354A18A584F}" type="pres">
      <dgm:prSet presAssocID="{6B84FBC7-D359-4B33-B278-D1177D97727B}" presName="composite3" presStyleCnt="0"/>
      <dgm:spPr/>
    </dgm:pt>
    <dgm:pt modelId="{624EB7AC-C624-4364-84FA-4B9F4D110DEF}" type="pres">
      <dgm:prSet presAssocID="{6B84FBC7-D359-4B33-B278-D1177D97727B}" presName="background3" presStyleLbl="node3" presStyleIdx="1" presStyleCnt="2"/>
      <dgm:spPr/>
    </dgm:pt>
    <dgm:pt modelId="{7B7FE50B-3875-4210-A46A-AD04D47AF439}" type="pres">
      <dgm:prSet presAssocID="{6B84FBC7-D359-4B33-B278-D1177D97727B}" presName="text3" presStyleLbl="fgAcc3" presStyleIdx="1" presStyleCnt="2" custScaleX="318086" custScaleY="109678" custLinFactNeighborX="-8933" custLinFactNeighborY="868">
        <dgm:presLayoutVars>
          <dgm:chPref val="3"/>
        </dgm:presLayoutVars>
      </dgm:prSet>
      <dgm:spPr/>
      <dgm:t>
        <a:bodyPr/>
        <a:lstStyle/>
        <a:p>
          <a:endParaRPr lang="es-MX"/>
        </a:p>
      </dgm:t>
    </dgm:pt>
    <dgm:pt modelId="{18AB5918-F09C-4333-B552-61B352D7B514}" type="pres">
      <dgm:prSet presAssocID="{6B84FBC7-D359-4B33-B278-D1177D97727B}" presName="hierChild4" presStyleCnt="0"/>
      <dgm:spPr/>
    </dgm:pt>
    <dgm:pt modelId="{D05E4070-0B1A-42C2-8DB7-133303C601D8}" type="pres">
      <dgm:prSet presAssocID="{0209D289-E217-4E12-9F1B-74C30665FFAA}" presName="Name23" presStyleLbl="parChTrans1D4" presStyleIdx="0" presStyleCnt="1"/>
      <dgm:spPr/>
      <dgm:t>
        <a:bodyPr/>
        <a:lstStyle/>
        <a:p>
          <a:endParaRPr lang="es-MX"/>
        </a:p>
      </dgm:t>
    </dgm:pt>
    <dgm:pt modelId="{38106926-335B-4B3C-96CF-4539251F64A3}" type="pres">
      <dgm:prSet presAssocID="{08CF09B0-1CCE-41C3-8037-B8F409EDAAB5}" presName="hierRoot4" presStyleCnt="0"/>
      <dgm:spPr/>
    </dgm:pt>
    <dgm:pt modelId="{6683A206-D173-4356-9486-3ACBACCBF18D}" type="pres">
      <dgm:prSet presAssocID="{08CF09B0-1CCE-41C3-8037-B8F409EDAAB5}" presName="composite4" presStyleCnt="0"/>
      <dgm:spPr/>
    </dgm:pt>
    <dgm:pt modelId="{6E4EE4B8-31C6-4903-8A11-BD273732B9CF}" type="pres">
      <dgm:prSet presAssocID="{08CF09B0-1CCE-41C3-8037-B8F409EDAAB5}" presName="background4" presStyleLbl="node4" presStyleIdx="0" presStyleCnt="1"/>
      <dgm:spPr/>
    </dgm:pt>
    <dgm:pt modelId="{1BFCC5B4-9685-46FA-A5A9-25DF43743DDD}" type="pres">
      <dgm:prSet presAssocID="{08CF09B0-1CCE-41C3-8037-B8F409EDAAB5}" presName="text4" presStyleLbl="fgAcc4" presStyleIdx="0" presStyleCnt="1" custScaleX="290416" custScaleY="159654" custLinFactNeighborX="13912" custLinFactNeighborY="39780">
        <dgm:presLayoutVars>
          <dgm:chPref val="3"/>
        </dgm:presLayoutVars>
      </dgm:prSet>
      <dgm:spPr/>
      <dgm:t>
        <a:bodyPr/>
        <a:lstStyle/>
        <a:p>
          <a:endParaRPr lang="es-MX"/>
        </a:p>
      </dgm:t>
    </dgm:pt>
    <dgm:pt modelId="{E816AE78-FC42-4477-B6F5-7FF6FCAA7B63}" type="pres">
      <dgm:prSet presAssocID="{08CF09B0-1CCE-41C3-8037-B8F409EDAAB5}" presName="hierChild5" presStyleCnt="0"/>
      <dgm:spPr/>
    </dgm:pt>
  </dgm:ptLst>
  <dgm:cxnLst>
    <dgm:cxn modelId="{FD9A07B1-7FE1-4860-934C-869239F891F9}" type="presOf" srcId="{75FB4D65-88D1-4E33-9E72-DBFB0695CCD6}" destId="{ED4D8619-7F69-47B4-B422-A3DB9BF6B988}" srcOrd="0" destOrd="0" presId="urn:microsoft.com/office/officeart/2005/8/layout/hierarchy1"/>
    <dgm:cxn modelId="{E5A9BC1D-A7D3-4DED-8693-A1BC2E5B22C3}" srcId="{5D94D960-198D-4E07-8B1F-F5A00EDBB8A4}" destId="{6B84FBC7-D359-4B33-B278-D1177D97727B}" srcOrd="1" destOrd="0" parTransId="{75FB4D65-88D1-4E33-9E72-DBFB0695CCD6}" sibTransId="{507D7687-7A2D-4D03-9A99-C63B3530CD14}"/>
    <dgm:cxn modelId="{5B75C15A-AD70-41B6-9126-2E5318D1D703}" srcId="{DBB4A419-57E9-4F8A-9254-325E5D231353}" destId="{5D94D960-198D-4E07-8B1F-F5A00EDBB8A4}" srcOrd="0" destOrd="0" parTransId="{747FCF08-A8CD-420C-A1C7-08D38561162A}" sibTransId="{9A1E6FED-25C4-4C29-89EB-51400C52D672}"/>
    <dgm:cxn modelId="{5EDDA2C5-EADE-4464-9A6F-296DBCE1941C}" type="presOf" srcId="{6B84FBC7-D359-4B33-B278-D1177D97727B}" destId="{7B7FE50B-3875-4210-A46A-AD04D47AF439}" srcOrd="0" destOrd="0" presId="urn:microsoft.com/office/officeart/2005/8/layout/hierarchy1"/>
    <dgm:cxn modelId="{5E95ADA5-7B91-4537-AA42-104BABCF555B}" type="presOf" srcId="{5D94D960-198D-4E07-8B1F-F5A00EDBB8A4}" destId="{753BDD44-5771-4499-9725-D2BF08FA1398}" srcOrd="0" destOrd="0" presId="urn:microsoft.com/office/officeart/2005/8/layout/hierarchy1"/>
    <dgm:cxn modelId="{CAACC7D8-E872-4E4D-8750-C5C8860949E4}" type="presOf" srcId="{747FCF08-A8CD-420C-A1C7-08D38561162A}" destId="{AC3F19CB-68E0-4124-BE30-DD4EBDFB111A}" srcOrd="0" destOrd="0" presId="urn:microsoft.com/office/officeart/2005/8/layout/hierarchy1"/>
    <dgm:cxn modelId="{E90996FC-EFC4-48E1-8AF0-CB219BC817EE}" type="presOf" srcId="{B2F50092-E8EC-4D0F-AA70-DA15ECE5D3C3}" destId="{B7012B8E-6E31-47C1-8936-3C3FB188E723}" srcOrd="0" destOrd="0" presId="urn:microsoft.com/office/officeart/2005/8/layout/hierarchy1"/>
    <dgm:cxn modelId="{3714B863-2D68-4ABC-A25B-FBE8A3389F58}" srcId="{6B84FBC7-D359-4B33-B278-D1177D97727B}" destId="{08CF09B0-1CCE-41C3-8037-B8F409EDAAB5}" srcOrd="0" destOrd="0" parTransId="{0209D289-E217-4E12-9F1B-74C30665FFAA}" sibTransId="{BAFD2AD0-6447-440B-AD30-B6A7FE3456BB}"/>
    <dgm:cxn modelId="{2AAF8307-11C3-4F6F-83F6-B606B7EBA112}" type="presOf" srcId="{656BC625-A2B5-45F8-86C5-C2C626885195}" destId="{68CAFB38-A4C6-47B6-801B-44F810C1B1A2}" srcOrd="0" destOrd="0" presId="urn:microsoft.com/office/officeart/2005/8/layout/hierarchy1"/>
    <dgm:cxn modelId="{38418FF1-9E09-4C28-B1B6-1DE4BEC7EE7C}" type="presOf" srcId="{DBB4A419-57E9-4F8A-9254-325E5D231353}" destId="{6EECA41B-FB4E-4323-8DB5-A2A258DAA6B4}" srcOrd="0" destOrd="0" presId="urn:microsoft.com/office/officeart/2005/8/layout/hierarchy1"/>
    <dgm:cxn modelId="{5F507FA2-D7C1-4BD3-A309-D1233C730369}" type="presOf" srcId="{0209D289-E217-4E12-9F1B-74C30665FFAA}" destId="{D05E4070-0B1A-42C2-8DB7-133303C601D8}" srcOrd="0" destOrd="0" presId="urn:microsoft.com/office/officeart/2005/8/layout/hierarchy1"/>
    <dgm:cxn modelId="{4F4F6926-1734-4C46-9137-50E146B55813}" type="presOf" srcId="{AA95919A-DEF5-4DCD-92AC-EB7ABFE273C4}" destId="{6AC5D043-49E7-47D6-BDCA-63D054EA9AC3}" srcOrd="0" destOrd="0" presId="urn:microsoft.com/office/officeart/2005/8/layout/hierarchy1"/>
    <dgm:cxn modelId="{11F035DB-A6CB-466C-B4F0-EF28126A85C1}" type="presOf" srcId="{08CF09B0-1CCE-41C3-8037-B8F409EDAAB5}" destId="{1BFCC5B4-9685-46FA-A5A9-25DF43743DDD}" srcOrd="0" destOrd="0" presId="urn:microsoft.com/office/officeart/2005/8/layout/hierarchy1"/>
    <dgm:cxn modelId="{A4830062-7086-4D51-87C3-20400DC6FFEF}" srcId="{AA95919A-DEF5-4DCD-92AC-EB7ABFE273C4}" destId="{DBB4A419-57E9-4F8A-9254-325E5D231353}" srcOrd="0" destOrd="0" parTransId="{DB355EAA-BC60-4CA6-B449-45535243BB86}" sibTransId="{EE6A43BB-3ABC-499B-A9CC-161DF44B2024}"/>
    <dgm:cxn modelId="{BE4E3440-48DF-43D9-B170-054CA424EB67}" srcId="{5D94D960-198D-4E07-8B1F-F5A00EDBB8A4}" destId="{656BC625-A2B5-45F8-86C5-C2C626885195}" srcOrd="0" destOrd="0" parTransId="{B2F50092-E8EC-4D0F-AA70-DA15ECE5D3C3}" sibTransId="{D942B3D1-47A9-4367-A6A7-2BEC7BAACD9B}"/>
    <dgm:cxn modelId="{D867E3CD-9812-4C2E-92DD-4C45F79328D3}" type="presParOf" srcId="{6AC5D043-49E7-47D6-BDCA-63D054EA9AC3}" destId="{5B1B0225-6045-46E7-B160-CB785D0E9AFD}" srcOrd="0" destOrd="0" presId="urn:microsoft.com/office/officeart/2005/8/layout/hierarchy1"/>
    <dgm:cxn modelId="{66E285C1-5844-4632-81C7-E7380F59E360}" type="presParOf" srcId="{5B1B0225-6045-46E7-B160-CB785D0E9AFD}" destId="{68207884-4BB0-4F60-931B-2186C06AF888}" srcOrd="0" destOrd="0" presId="urn:microsoft.com/office/officeart/2005/8/layout/hierarchy1"/>
    <dgm:cxn modelId="{39DD12C8-9D82-4D10-ACFD-72DBC23A3279}" type="presParOf" srcId="{68207884-4BB0-4F60-931B-2186C06AF888}" destId="{5EA7EB2F-FEF0-4895-B1D3-EAB01E1C07B3}" srcOrd="0" destOrd="0" presId="urn:microsoft.com/office/officeart/2005/8/layout/hierarchy1"/>
    <dgm:cxn modelId="{730FE61A-CAF6-4AD3-91B4-E006685BE16B}" type="presParOf" srcId="{68207884-4BB0-4F60-931B-2186C06AF888}" destId="{6EECA41B-FB4E-4323-8DB5-A2A258DAA6B4}" srcOrd="1" destOrd="0" presId="urn:microsoft.com/office/officeart/2005/8/layout/hierarchy1"/>
    <dgm:cxn modelId="{62F28C0B-79BA-470D-9756-5C5F48F896E9}" type="presParOf" srcId="{5B1B0225-6045-46E7-B160-CB785D0E9AFD}" destId="{DD27ACD5-FD32-4657-80C8-C29124D57F6D}" srcOrd="1" destOrd="0" presId="urn:microsoft.com/office/officeart/2005/8/layout/hierarchy1"/>
    <dgm:cxn modelId="{A5425BF5-4B83-4F01-A7AC-6F8F8F8581E3}" type="presParOf" srcId="{DD27ACD5-FD32-4657-80C8-C29124D57F6D}" destId="{AC3F19CB-68E0-4124-BE30-DD4EBDFB111A}" srcOrd="0" destOrd="0" presId="urn:microsoft.com/office/officeart/2005/8/layout/hierarchy1"/>
    <dgm:cxn modelId="{15887772-3F10-48DE-9071-6F20D09729BB}" type="presParOf" srcId="{DD27ACD5-FD32-4657-80C8-C29124D57F6D}" destId="{40B22228-9616-4F90-A51F-BF4D71E9ABA0}" srcOrd="1" destOrd="0" presId="urn:microsoft.com/office/officeart/2005/8/layout/hierarchy1"/>
    <dgm:cxn modelId="{42D2E441-F13F-4229-8517-728073AABE6F}" type="presParOf" srcId="{40B22228-9616-4F90-A51F-BF4D71E9ABA0}" destId="{58386D81-6A40-4F53-9EC1-2D1FB6D2F720}" srcOrd="0" destOrd="0" presId="urn:microsoft.com/office/officeart/2005/8/layout/hierarchy1"/>
    <dgm:cxn modelId="{E1BD0779-AA86-491F-97FA-A3F5F7294D4C}" type="presParOf" srcId="{58386D81-6A40-4F53-9EC1-2D1FB6D2F720}" destId="{E5CB2E70-3E56-42F7-8141-97FF19D275AD}" srcOrd="0" destOrd="0" presId="urn:microsoft.com/office/officeart/2005/8/layout/hierarchy1"/>
    <dgm:cxn modelId="{310146F4-DE54-43B7-81AE-5DD70AF19436}" type="presParOf" srcId="{58386D81-6A40-4F53-9EC1-2D1FB6D2F720}" destId="{753BDD44-5771-4499-9725-D2BF08FA1398}" srcOrd="1" destOrd="0" presId="urn:microsoft.com/office/officeart/2005/8/layout/hierarchy1"/>
    <dgm:cxn modelId="{3A987195-CD33-471C-86E5-8246CAC94734}" type="presParOf" srcId="{40B22228-9616-4F90-A51F-BF4D71E9ABA0}" destId="{CB477E7E-FFC1-4510-ACBD-D63B989F9E6A}" srcOrd="1" destOrd="0" presId="urn:microsoft.com/office/officeart/2005/8/layout/hierarchy1"/>
    <dgm:cxn modelId="{EA5306C6-189B-4594-B769-633D5FEAD88F}" type="presParOf" srcId="{CB477E7E-FFC1-4510-ACBD-D63B989F9E6A}" destId="{B7012B8E-6E31-47C1-8936-3C3FB188E723}" srcOrd="0" destOrd="0" presId="urn:microsoft.com/office/officeart/2005/8/layout/hierarchy1"/>
    <dgm:cxn modelId="{57ED0E23-44A3-46D9-87B5-6386713B027D}" type="presParOf" srcId="{CB477E7E-FFC1-4510-ACBD-D63B989F9E6A}" destId="{752F0164-F032-4C02-92BF-11C9B85F8901}" srcOrd="1" destOrd="0" presId="urn:microsoft.com/office/officeart/2005/8/layout/hierarchy1"/>
    <dgm:cxn modelId="{C4DC4793-605B-4AF7-96C8-B4F6A9EF5D16}" type="presParOf" srcId="{752F0164-F032-4C02-92BF-11C9B85F8901}" destId="{A74C0B63-415A-408E-8D10-1F0ADB100CB9}" srcOrd="0" destOrd="0" presId="urn:microsoft.com/office/officeart/2005/8/layout/hierarchy1"/>
    <dgm:cxn modelId="{242B92E1-7CBE-4D5D-B1FE-D2B38CE0FD43}" type="presParOf" srcId="{A74C0B63-415A-408E-8D10-1F0ADB100CB9}" destId="{AB77670D-DAA6-4769-9D33-E7492C01AEF0}" srcOrd="0" destOrd="0" presId="urn:microsoft.com/office/officeart/2005/8/layout/hierarchy1"/>
    <dgm:cxn modelId="{BE3FBC7C-E825-434A-9BBA-F81970B28D21}" type="presParOf" srcId="{A74C0B63-415A-408E-8D10-1F0ADB100CB9}" destId="{68CAFB38-A4C6-47B6-801B-44F810C1B1A2}" srcOrd="1" destOrd="0" presId="urn:microsoft.com/office/officeart/2005/8/layout/hierarchy1"/>
    <dgm:cxn modelId="{C951D1BC-D772-4467-B811-493CB284725E}" type="presParOf" srcId="{752F0164-F032-4C02-92BF-11C9B85F8901}" destId="{107DFE55-911E-4658-A9F1-2B96FF4DB37E}" srcOrd="1" destOrd="0" presId="urn:microsoft.com/office/officeart/2005/8/layout/hierarchy1"/>
    <dgm:cxn modelId="{461E4A6C-F9C9-4D84-AD85-BA01AD0732A9}" type="presParOf" srcId="{CB477E7E-FFC1-4510-ACBD-D63B989F9E6A}" destId="{ED4D8619-7F69-47B4-B422-A3DB9BF6B988}" srcOrd="2" destOrd="0" presId="urn:microsoft.com/office/officeart/2005/8/layout/hierarchy1"/>
    <dgm:cxn modelId="{A060BD97-B9E2-40D3-8D3B-0124C475D58A}" type="presParOf" srcId="{CB477E7E-FFC1-4510-ACBD-D63B989F9E6A}" destId="{FF07A096-BCC1-4C6B-B50C-64EB148402A7}" srcOrd="3" destOrd="0" presId="urn:microsoft.com/office/officeart/2005/8/layout/hierarchy1"/>
    <dgm:cxn modelId="{2C4E471E-D88B-4F7F-A6F3-604199C4ABD2}" type="presParOf" srcId="{FF07A096-BCC1-4C6B-B50C-64EB148402A7}" destId="{A8CE2C11-0358-4556-BEFB-4354A18A584F}" srcOrd="0" destOrd="0" presId="urn:microsoft.com/office/officeart/2005/8/layout/hierarchy1"/>
    <dgm:cxn modelId="{AD1A916A-4244-48B9-8BF0-069744943CE6}" type="presParOf" srcId="{A8CE2C11-0358-4556-BEFB-4354A18A584F}" destId="{624EB7AC-C624-4364-84FA-4B9F4D110DEF}" srcOrd="0" destOrd="0" presId="urn:microsoft.com/office/officeart/2005/8/layout/hierarchy1"/>
    <dgm:cxn modelId="{B9FA6338-F3E8-4AC7-A307-63DEF75BBAA0}" type="presParOf" srcId="{A8CE2C11-0358-4556-BEFB-4354A18A584F}" destId="{7B7FE50B-3875-4210-A46A-AD04D47AF439}" srcOrd="1" destOrd="0" presId="urn:microsoft.com/office/officeart/2005/8/layout/hierarchy1"/>
    <dgm:cxn modelId="{99BACDC2-B17B-44F6-96EB-B73AFDEC418D}" type="presParOf" srcId="{FF07A096-BCC1-4C6B-B50C-64EB148402A7}" destId="{18AB5918-F09C-4333-B552-61B352D7B514}" srcOrd="1" destOrd="0" presId="urn:microsoft.com/office/officeart/2005/8/layout/hierarchy1"/>
    <dgm:cxn modelId="{86AEA608-DDBC-4942-9FB5-5E7F56790278}" type="presParOf" srcId="{18AB5918-F09C-4333-B552-61B352D7B514}" destId="{D05E4070-0B1A-42C2-8DB7-133303C601D8}" srcOrd="0" destOrd="0" presId="urn:microsoft.com/office/officeart/2005/8/layout/hierarchy1"/>
    <dgm:cxn modelId="{C55CA3CA-D515-4ABB-99B3-B3A828E5D3FA}" type="presParOf" srcId="{18AB5918-F09C-4333-B552-61B352D7B514}" destId="{38106926-335B-4B3C-96CF-4539251F64A3}" srcOrd="1" destOrd="0" presId="urn:microsoft.com/office/officeart/2005/8/layout/hierarchy1"/>
    <dgm:cxn modelId="{D509670F-3B52-43E4-B319-32392DBA2C12}" type="presParOf" srcId="{38106926-335B-4B3C-96CF-4539251F64A3}" destId="{6683A206-D173-4356-9486-3ACBACCBF18D}" srcOrd="0" destOrd="0" presId="urn:microsoft.com/office/officeart/2005/8/layout/hierarchy1"/>
    <dgm:cxn modelId="{E034B8D9-754E-44A4-B1F3-1DC6303D8914}" type="presParOf" srcId="{6683A206-D173-4356-9486-3ACBACCBF18D}" destId="{6E4EE4B8-31C6-4903-8A11-BD273732B9CF}" srcOrd="0" destOrd="0" presId="urn:microsoft.com/office/officeart/2005/8/layout/hierarchy1"/>
    <dgm:cxn modelId="{357495CC-C89F-4260-9511-4E7E447A4398}" type="presParOf" srcId="{6683A206-D173-4356-9486-3ACBACCBF18D}" destId="{1BFCC5B4-9685-46FA-A5A9-25DF43743DDD}" srcOrd="1" destOrd="0" presId="urn:microsoft.com/office/officeart/2005/8/layout/hierarchy1"/>
    <dgm:cxn modelId="{983A341C-482C-4ACA-9BAD-61B8007D920C}" type="presParOf" srcId="{38106926-335B-4B3C-96CF-4539251F64A3}" destId="{E816AE78-FC42-4477-B6F5-7FF6FCAA7B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4E2A0C-7248-41FA-B293-87354F6DFAE8}" type="doc">
      <dgm:prSet loTypeId="urn:microsoft.com/office/officeart/2005/8/layout/arrow5" loCatId="relationship" qsTypeId="urn:microsoft.com/office/officeart/2005/8/quickstyle/3d2" qsCatId="3D" csTypeId="urn:microsoft.com/office/officeart/2005/8/colors/accent6_2" csCatId="accent6" phldr="1"/>
      <dgm:spPr/>
      <dgm:t>
        <a:bodyPr/>
        <a:lstStyle/>
        <a:p>
          <a:endParaRPr lang="es-MX"/>
        </a:p>
      </dgm:t>
    </dgm:pt>
    <dgm:pt modelId="{6CBBBDB2-33F8-4462-AB49-DDE8F76FC831}">
      <dgm:prSet phldrT="[Text]"/>
      <dgm:spPr/>
      <dgm:t>
        <a:bodyPr/>
        <a:lstStyle/>
        <a:p>
          <a:r>
            <a:rPr lang="es-MX" b="1" dirty="0" smtClean="0">
              <a:solidFill>
                <a:schemeClr val="tx1"/>
              </a:solidFill>
            </a:rPr>
            <a:t>Mecánica matricial.</a:t>
          </a:r>
        </a:p>
        <a:p>
          <a:r>
            <a:rPr lang="es-MX" b="1" dirty="0" err="1" smtClean="0">
              <a:solidFill>
                <a:schemeClr val="tx1"/>
              </a:solidFill>
            </a:rPr>
            <a:t>Heiseberg</a:t>
          </a:r>
          <a:r>
            <a:rPr lang="es-MX" b="1" dirty="0" smtClean="0">
              <a:solidFill>
                <a:schemeClr val="tx1"/>
              </a:solidFill>
            </a:rPr>
            <a:t>.</a:t>
          </a:r>
        </a:p>
        <a:p>
          <a:r>
            <a:rPr lang="es-MX" b="1" dirty="0" err="1" smtClean="0">
              <a:solidFill>
                <a:schemeClr val="tx1"/>
              </a:solidFill>
            </a:rPr>
            <a:t>Born</a:t>
          </a:r>
          <a:r>
            <a:rPr lang="es-MX" b="1" dirty="0" smtClean="0">
              <a:solidFill>
                <a:schemeClr val="tx1"/>
              </a:solidFill>
            </a:rPr>
            <a:t>, </a:t>
          </a:r>
          <a:r>
            <a:rPr lang="es-MX" b="1" dirty="0" err="1" smtClean="0">
              <a:solidFill>
                <a:schemeClr val="tx1"/>
              </a:solidFill>
            </a:rPr>
            <a:t>Jordan</a:t>
          </a:r>
          <a:r>
            <a:rPr lang="es-MX" b="1" dirty="0" smtClean="0">
              <a:solidFill>
                <a:schemeClr val="tx1"/>
              </a:solidFill>
            </a:rPr>
            <a:t>, </a:t>
          </a:r>
          <a:r>
            <a:rPr lang="es-MX" b="1" dirty="0" err="1" smtClean="0">
              <a:solidFill>
                <a:schemeClr val="tx1"/>
              </a:solidFill>
            </a:rPr>
            <a:t>Pauli</a:t>
          </a:r>
          <a:endParaRPr lang="es-MX" b="1" dirty="0">
            <a:solidFill>
              <a:schemeClr val="tx1"/>
            </a:solidFill>
          </a:endParaRPr>
        </a:p>
      </dgm:t>
    </dgm:pt>
    <dgm:pt modelId="{4524C016-2B7F-4848-9B89-1E9B32FF5A1C}" type="parTrans" cxnId="{DD76FCCE-971D-4EB8-8687-168800FEEE2C}">
      <dgm:prSet/>
      <dgm:spPr/>
      <dgm:t>
        <a:bodyPr/>
        <a:lstStyle/>
        <a:p>
          <a:endParaRPr lang="es-MX"/>
        </a:p>
      </dgm:t>
    </dgm:pt>
    <dgm:pt modelId="{2B09287D-444E-43B0-89E5-5E9800539EA8}" type="sibTrans" cxnId="{DD76FCCE-971D-4EB8-8687-168800FEEE2C}">
      <dgm:prSet/>
      <dgm:spPr/>
      <dgm:t>
        <a:bodyPr/>
        <a:lstStyle/>
        <a:p>
          <a:endParaRPr lang="es-MX"/>
        </a:p>
      </dgm:t>
    </dgm:pt>
    <dgm:pt modelId="{F39B43A8-0626-474B-8F7C-8FC0B4339F59}">
      <dgm:prSet phldrT="[Text]"/>
      <dgm:spPr/>
      <dgm:t>
        <a:bodyPr/>
        <a:lstStyle/>
        <a:p>
          <a:r>
            <a:rPr lang="es-MX" b="1" dirty="0" smtClean="0">
              <a:solidFill>
                <a:schemeClr val="tx1"/>
              </a:solidFill>
            </a:rPr>
            <a:t>Mecánica ondulatoria.</a:t>
          </a:r>
        </a:p>
        <a:p>
          <a:r>
            <a:rPr lang="es-MX" b="1" dirty="0" err="1" smtClean="0">
              <a:solidFill>
                <a:schemeClr val="tx1"/>
              </a:solidFill>
            </a:rPr>
            <a:t>Schrödinger</a:t>
          </a:r>
          <a:endParaRPr lang="es-MX" b="1" dirty="0">
            <a:solidFill>
              <a:schemeClr val="tx1"/>
            </a:solidFill>
          </a:endParaRPr>
        </a:p>
      </dgm:t>
    </dgm:pt>
    <dgm:pt modelId="{DB030B70-2E76-425D-8DCA-4A2D755F3CD9}" type="parTrans" cxnId="{8A745840-2961-43C8-B8B6-DC88EC4494BE}">
      <dgm:prSet/>
      <dgm:spPr/>
      <dgm:t>
        <a:bodyPr/>
        <a:lstStyle/>
        <a:p>
          <a:endParaRPr lang="es-MX"/>
        </a:p>
      </dgm:t>
    </dgm:pt>
    <dgm:pt modelId="{6B878261-8ACA-4B5A-8D36-2D4009D90B01}" type="sibTrans" cxnId="{8A745840-2961-43C8-B8B6-DC88EC4494BE}">
      <dgm:prSet/>
      <dgm:spPr/>
      <dgm:t>
        <a:bodyPr/>
        <a:lstStyle/>
        <a:p>
          <a:endParaRPr lang="es-MX"/>
        </a:p>
      </dgm:t>
    </dgm:pt>
    <dgm:pt modelId="{FF79A1E8-1037-4F61-B20F-9251D95B05E9}" type="pres">
      <dgm:prSet presAssocID="{B64E2A0C-7248-41FA-B293-87354F6DFAE8}" presName="diagram" presStyleCnt="0">
        <dgm:presLayoutVars>
          <dgm:dir/>
          <dgm:resizeHandles val="exact"/>
        </dgm:presLayoutVars>
      </dgm:prSet>
      <dgm:spPr/>
      <dgm:t>
        <a:bodyPr/>
        <a:lstStyle/>
        <a:p>
          <a:endParaRPr lang="es-MX"/>
        </a:p>
      </dgm:t>
    </dgm:pt>
    <dgm:pt modelId="{3F259A06-9D65-4E04-A5F7-FA31C9FD5B7A}" type="pres">
      <dgm:prSet presAssocID="{6CBBBDB2-33F8-4462-AB49-DDE8F76FC831}" presName="arrow" presStyleLbl="node1" presStyleIdx="0" presStyleCnt="2">
        <dgm:presLayoutVars>
          <dgm:bulletEnabled val="1"/>
        </dgm:presLayoutVars>
      </dgm:prSet>
      <dgm:spPr/>
      <dgm:t>
        <a:bodyPr/>
        <a:lstStyle/>
        <a:p>
          <a:endParaRPr lang="es-MX"/>
        </a:p>
      </dgm:t>
    </dgm:pt>
    <dgm:pt modelId="{33D47FC4-468B-40C2-91DE-3A53816E2078}" type="pres">
      <dgm:prSet presAssocID="{F39B43A8-0626-474B-8F7C-8FC0B4339F59}" presName="arrow" presStyleLbl="node1" presStyleIdx="1" presStyleCnt="2">
        <dgm:presLayoutVars>
          <dgm:bulletEnabled val="1"/>
        </dgm:presLayoutVars>
      </dgm:prSet>
      <dgm:spPr/>
      <dgm:t>
        <a:bodyPr/>
        <a:lstStyle/>
        <a:p>
          <a:endParaRPr lang="es-MX"/>
        </a:p>
      </dgm:t>
    </dgm:pt>
  </dgm:ptLst>
  <dgm:cxnLst>
    <dgm:cxn modelId="{8A745840-2961-43C8-B8B6-DC88EC4494BE}" srcId="{B64E2A0C-7248-41FA-B293-87354F6DFAE8}" destId="{F39B43A8-0626-474B-8F7C-8FC0B4339F59}" srcOrd="1" destOrd="0" parTransId="{DB030B70-2E76-425D-8DCA-4A2D755F3CD9}" sibTransId="{6B878261-8ACA-4B5A-8D36-2D4009D90B01}"/>
    <dgm:cxn modelId="{677970AA-1270-4B7D-98E8-CAFDCC19BDD2}" type="presOf" srcId="{6CBBBDB2-33F8-4462-AB49-DDE8F76FC831}" destId="{3F259A06-9D65-4E04-A5F7-FA31C9FD5B7A}" srcOrd="0" destOrd="0" presId="urn:microsoft.com/office/officeart/2005/8/layout/arrow5"/>
    <dgm:cxn modelId="{DD76FCCE-971D-4EB8-8687-168800FEEE2C}" srcId="{B64E2A0C-7248-41FA-B293-87354F6DFAE8}" destId="{6CBBBDB2-33F8-4462-AB49-DDE8F76FC831}" srcOrd="0" destOrd="0" parTransId="{4524C016-2B7F-4848-9B89-1E9B32FF5A1C}" sibTransId="{2B09287D-444E-43B0-89E5-5E9800539EA8}"/>
    <dgm:cxn modelId="{4F62551B-AAE0-4332-8AC0-736D4F7BD0B0}" type="presOf" srcId="{B64E2A0C-7248-41FA-B293-87354F6DFAE8}" destId="{FF79A1E8-1037-4F61-B20F-9251D95B05E9}" srcOrd="0" destOrd="0" presId="urn:microsoft.com/office/officeart/2005/8/layout/arrow5"/>
    <dgm:cxn modelId="{ADDF35F6-5E9A-4035-95E6-48EF43B6ED48}" type="presOf" srcId="{F39B43A8-0626-474B-8F7C-8FC0B4339F59}" destId="{33D47FC4-468B-40C2-91DE-3A53816E2078}" srcOrd="0" destOrd="0" presId="urn:microsoft.com/office/officeart/2005/8/layout/arrow5"/>
    <dgm:cxn modelId="{997D10B4-A56D-4530-BC3D-826E2B25AE73}" type="presParOf" srcId="{FF79A1E8-1037-4F61-B20F-9251D95B05E9}" destId="{3F259A06-9D65-4E04-A5F7-FA31C9FD5B7A}" srcOrd="0" destOrd="0" presId="urn:microsoft.com/office/officeart/2005/8/layout/arrow5"/>
    <dgm:cxn modelId="{A06EBA3C-0AE8-471B-B89B-BD01B0D17E20}" type="presParOf" srcId="{FF79A1E8-1037-4F61-B20F-9251D95B05E9}" destId="{33D47FC4-468B-40C2-91DE-3A53816E207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D8619-7F69-47B4-B422-A3DB9BF6B988}">
      <dsp:nvSpPr>
        <dsp:cNvPr id="0" name=""/>
        <dsp:cNvSpPr/>
      </dsp:nvSpPr>
      <dsp:spPr>
        <a:xfrm>
          <a:off x="4197436" y="2533938"/>
          <a:ext cx="2297265" cy="1200690"/>
        </a:xfrm>
        <a:custGeom>
          <a:avLst/>
          <a:gdLst/>
          <a:ahLst/>
          <a:cxnLst/>
          <a:rect l="0" t="0" r="0" b="0"/>
          <a:pathLst>
            <a:path>
              <a:moveTo>
                <a:pt x="0" y="0"/>
              </a:moveTo>
              <a:lnTo>
                <a:pt x="0" y="1031669"/>
              </a:lnTo>
              <a:lnTo>
                <a:pt x="2297265" y="1031669"/>
              </a:lnTo>
              <a:lnTo>
                <a:pt x="2297265" y="12006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12B8E-6E31-47C1-8936-3C3FB188E723}">
      <dsp:nvSpPr>
        <dsp:cNvPr id="0" name=""/>
        <dsp:cNvSpPr/>
      </dsp:nvSpPr>
      <dsp:spPr>
        <a:xfrm>
          <a:off x="1997966" y="2533938"/>
          <a:ext cx="2199470" cy="1152123"/>
        </a:xfrm>
        <a:custGeom>
          <a:avLst/>
          <a:gdLst/>
          <a:ahLst/>
          <a:cxnLst/>
          <a:rect l="0" t="0" r="0" b="0"/>
          <a:pathLst>
            <a:path>
              <a:moveTo>
                <a:pt x="2199470" y="0"/>
              </a:moveTo>
              <a:lnTo>
                <a:pt x="2199470" y="983101"/>
              </a:lnTo>
              <a:lnTo>
                <a:pt x="0" y="983101"/>
              </a:lnTo>
              <a:lnTo>
                <a:pt x="0" y="11521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F19CB-68E0-4124-BE30-DD4EBDFB111A}">
      <dsp:nvSpPr>
        <dsp:cNvPr id="0" name=""/>
        <dsp:cNvSpPr/>
      </dsp:nvSpPr>
      <dsp:spPr>
        <a:xfrm>
          <a:off x="4147629" y="674856"/>
          <a:ext cx="91440" cy="1069480"/>
        </a:xfrm>
        <a:custGeom>
          <a:avLst/>
          <a:gdLst/>
          <a:ahLst/>
          <a:cxnLst/>
          <a:rect l="0" t="0" r="0" b="0"/>
          <a:pathLst>
            <a:path>
              <a:moveTo>
                <a:pt x="45720" y="0"/>
              </a:moveTo>
              <a:lnTo>
                <a:pt x="45720" y="900459"/>
              </a:lnTo>
              <a:lnTo>
                <a:pt x="49806" y="900459"/>
              </a:lnTo>
              <a:lnTo>
                <a:pt x="49806" y="1069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7EB2F-FEF0-4895-B1D3-EAB01E1C07B3}">
      <dsp:nvSpPr>
        <dsp:cNvPr id="0" name=""/>
        <dsp:cNvSpPr/>
      </dsp:nvSpPr>
      <dsp:spPr>
        <a:xfrm>
          <a:off x="1451734" y="-192588"/>
          <a:ext cx="5483231" cy="867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CA41B-FB4E-4323-8DB5-A2A258DAA6B4}">
      <dsp:nvSpPr>
        <dsp:cNvPr id="0" name=""/>
        <dsp:cNvSpPr/>
      </dsp:nvSpPr>
      <dsp:spPr>
        <a:xfrm>
          <a:off x="1654458" y="0"/>
          <a:ext cx="5483231" cy="867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Átomo de </a:t>
          </a:r>
          <a:r>
            <a:rPr lang="es-MX" sz="2400" kern="1200" dirty="0" err="1" smtClean="0"/>
            <a:t>Rutherford</a:t>
          </a:r>
          <a:r>
            <a:rPr lang="es-MX" sz="2400" kern="1200" dirty="0" smtClean="0"/>
            <a:t> (1911)</a:t>
          </a:r>
          <a:endParaRPr lang="es-MX" sz="2400" kern="1200" dirty="0"/>
        </a:p>
      </dsp:txBody>
      <dsp:txXfrm>
        <a:off x="1679865" y="25407"/>
        <a:ext cx="5432417" cy="816630"/>
      </dsp:txXfrm>
    </dsp:sp>
    <dsp:sp modelId="{E5CB2E70-3E56-42F7-8141-97FF19D275AD}">
      <dsp:nvSpPr>
        <dsp:cNvPr id="0" name=""/>
        <dsp:cNvSpPr/>
      </dsp:nvSpPr>
      <dsp:spPr>
        <a:xfrm>
          <a:off x="1273505" y="1744337"/>
          <a:ext cx="5847862" cy="78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BDD44-5771-4499-9725-D2BF08FA1398}">
      <dsp:nvSpPr>
        <dsp:cNvPr id="0" name=""/>
        <dsp:cNvSpPr/>
      </dsp:nvSpPr>
      <dsp:spPr>
        <a:xfrm>
          <a:off x="1476230" y="1936925"/>
          <a:ext cx="5847862" cy="789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Átomo de </a:t>
          </a:r>
          <a:r>
            <a:rPr lang="es-MX" sz="2400" kern="1200" dirty="0" err="1" smtClean="0"/>
            <a:t>Bohr</a:t>
          </a:r>
          <a:r>
            <a:rPr lang="es-MX" sz="2400" kern="1200" dirty="0" smtClean="0"/>
            <a:t> (1913)</a:t>
          </a:r>
          <a:endParaRPr lang="es-MX" sz="2400" kern="1200" dirty="0"/>
        </a:p>
      </dsp:txBody>
      <dsp:txXfrm>
        <a:off x="1499357" y="1960052"/>
        <a:ext cx="5801608" cy="743346"/>
      </dsp:txXfrm>
    </dsp:sp>
    <dsp:sp modelId="{AB77670D-DAA6-4769-9D33-E7492C01AEF0}">
      <dsp:nvSpPr>
        <dsp:cNvPr id="0" name=""/>
        <dsp:cNvSpPr/>
      </dsp:nvSpPr>
      <dsp:spPr>
        <a:xfrm>
          <a:off x="-130711" y="3686061"/>
          <a:ext cx="4257354" cy="1270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AFB38-A4C6-47B6-801B-44F810C1B1A2}">
      <dsp:nvSpPr>
        <dsp:cNvPr id="0" name=""/>
        <dsp:cNvSpPr/>
      </dsp:nvSpPr>
      <dsp:spPr>
        <a:xfrm>
          <a:off x="72013" y="3878649"/>
          <a:ext cx="4257354" cy="12706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La mecánica cuántica de </a:t>
          </a:r>
          <a:r>
            <a:rPr lang="es-MX" sz="2400" kern="1200" dirty="0" err="1" smtClean="0"/>
            <a:t>Bohr</a:t>
          </a:r>
          <a:r>
            <a:rPr lang="es-MX" sz="2400" kern="1200" dirty="0" smtClean="0"/>
            <a:t/>
          </a:r>
          <a:br>
            <a:rPr lang="es-MX" sz="2400" kern="1200" dirty="0" smtClean="0"/>
          </a:br>
          <a:r>
            <a:rPr lang="es-MX" sz="2400" kern="1200" dirty="0" smtClean="0"/>
            <a:t>(1913-1924)</a:t>
          </a:r>
          <a:endParaRPr lang="es-MX" sz="2400" kern="1200" dirty="0"/>
        </a:p>
      </dsp:txBody>
      <dsp:txXfrm>
        <a:off x="109230" y="3915866"/>
        <a:ext cx="4182920" cy="1196263"/>
      </dsp:txXfrm>
    </dsp:sp>
    <dsp:sp modelId="{624EB7AC-C624-4364-84FA-4B9F4D110DEF}">
      <dsp:nvSpPr>
        <dsp:cNvPr id="0" name=""/>
        <dsp:cNvSpPr/>
      </dsp:nvSpPr>
      <dsp:spPr>
        <a:xfrm>
          <a:off x="4536507" y="3734628"/>
          <a:ext cx="3916388" cy="1270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FE50B-3875-4210-A46A-AD04D47AF439}">
      <dsp:nvSpPr>
        <dsp:cNvPr id="0" name=""/>
        <dsp:cNvSpPr/>
      </dsp:nvSpPr>
      <dsp:spPr>
        <a:xfrm>
          <a:off x="4739232" y="3927217"/>
          <a:ext cx="3916388" cy="12706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Hipótesis de </a:t>
          </a:r>
          <a:r>
            <a:rPr lang="es-MX" sz="2400" kern="1200" dirty="0" err="1" smtClean="0"/>
            <a:t>de</a:t>
          </a:r>
          <a:r>
            <a:rPr lang="es-MX" sz="2400" kern="1200" dirty="0" smtClean="0"/>
            <a:t> </a:t>
          </a:r>
          <a:r>
            <a:rPr lang="es-MX" sz="2400" kern="1200" dirty="0" err="1" smtClean="0"/>
            <a:t>Broglie</a:t>
          </a:r>
          <a:r>
            <a:rPr lang="es-MX" sz="2400" kern="1200" dirty="0" smtClean="0"/>
            <a:t/>
          </a:r>
          <a:br>
            <a:rPr lang="es-MX" sz="2400" kern="1200" dirty="0" smtClean="0"/>
          </a:br>
          <a:r>
            <a:rPr lang="es-MX" sz="2400" kern="1200" dirty="0" smtClean="0"/>
            <a:t>(1923)</a:t>
          </a:r>
          <a:endParaRPr lang="es-MX" sz="2400" kern="1200" dirty="0"/>
        </a:p>
      </dsp:txBody>
      <dsp:txXfrm>
        <a:off x="4776449" y="3964434"/>
        <a:ext cx="3841954" cy="1196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E4070-0B1A-42C2-8DB7-133303C601D8}">
      <dsp:nvSpPr>
        <dsp:cNvPr id="0" name=""/>
        <dsp:cNvSpPr/>
      </dsp:nvSpPr>
      <dsp:spPr>
        <a:xfrm>
          <a:off x="6251325" y="3843148"/>
          <a:ext cx="323304" cy="761276"/>
        </a:xfrm>
        <a:custGeom>
          <a:avLst/>
          <a:gdLst/>
          <a:ahLst/>
          <a:cxnLst/>
          <a:rect l="0" t="0" r="0" b="0"/>
          <a:pathLst>
            <a:path>
              <a:moveTo>
                <a:pt x="0" y="0"/>
              </a:moveTo>
              <a:lnTo>
                <a:pt x="0" y="630172"/>
              </a:lnTo>
              <a:lnTo>
                <a:pt x="323304" y="630172"/>
              </a:lnTo>
              <a:lnTo>
                <a:pt x="323304" y="7612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D8619-7F69-47B4-B422-A3DB9BF6B988}">
      <dsp:nvSpPr>
        <dsp:cNvPr id="0" name=""/>
        <dsp:cNvSpPr/>
      </dsp:nvSpPr>
      <dsp:spPr>
        <a:xfrm>
          <a:off x="3125231" y="1847348"/>
          <a:ext cx="3126094" cy="1010168"/>
        </a:xfrm>
        <a:custGeom>
          <a:avLst/>
          <a:gdLst/>
          <a:ahLst/>
          <a:cxnLst/>
          <a:rect l="0" t="0" r="0" b="0"/>
          <a:pathLst>
            <a:path>
              <a:moveTo>
                <a:pt x="0" y="0"/>
              </a:moveTo>
              <a:lnTo>
                <a:pt x="0" y="879065"/>
              </a:lnTo>
              <a:lnTo>
                <a:pt x="3126094" y="879065"/>
              </a:lnTo>
              <a:lnTo>
                <a:pt x="3126094" y="10101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12B8E-6E31-47C1-8936-3C3FB188E723}">
      <dsp:nvSpPr>
        <dsp:cNvPr id="0" name=""/>
        <dsp:cNvSpPr/>
      </dsp:nvSpPr>
      <dsp:spPr>
        <a:xfrm>
          <a:off x="1956902" y="1847348"/>
          <a:ext cx="1168328" cy="2266547"/>
        </a:xfrm>
        <a:custGeom>
          <a:avLst/>
          <a:gdLst/>
          <a:ahLst/>
          <a:cxnLst/>
          <a:rect l="0" t="0" r="0" b="0"/>
          <a:pathLst>
            <a:path>
              <a:moveTo>
                <a:pt x="1168328" y="0"/>
              </a:moveTo>
              <a:lnTo>
                <a:pt x="1168328" y="2135443"/>
              </a:lnTo>
              <a:lnTo>
                <a:pt x="0" y="2135443"/>
              </a:lnTo>
              <a:lnTo>
                <a:pt x="0" y="22665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F19CB-68E0-4124-BE30-DD4EBDFB111A}">
      <dsp:nvSpPr>
        <dsp:cNvPr id="0" name=""/>
        <dsp:cNvSpPr/>
      </dsp:nvSpPr>
      <dsp:spPr>
        <a:xfrm>
          <a:off x="3075704" y="523460"/>
          <a:ext cx="91440" cy="711425"/>
        </a:xfrm>
        <a:custGeom>
          <a:avLst/>
          <a:gdLst/>
          <a:ahLst/>
          <a:cxnLst/>
          <a:rect l="0" t="0" r="0" b="0"/>
          <a:pathLst>
            <a:path>
              <a:moveTo>
                <a:pt x="45720" y="0"/>
              </a:moveTo>
              <a:lnTo>
                <a:pt x="45720" y="580322"/>
              </a:lnTo>
              <a:lnTo>
                <a:pt x="49526" y="580322"/>
              </a:lnTo>
              <a:lnTo>
                <a:pt x="49526" y="711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7EB2F-FEF0-4895-B1D3-EAB01E1C07B3}">
      <dsp:nvSpPr>
        <dsp:cNvPr id="0" name=""/>
        <dsp:cNvSpPr/>
      </dsp:nvSpPr>
      <dsp:spPr>
        <a:xfrm>
          <a:off x="994858" y="-149383"/>
          <a:ext cx="4253131" cy="672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CA41B-FB4E-4323-8DB5-A2A258DAA6B4}">
      <dsp:nvSpPr>
        <dsp:cNvPr id="0" name=""/>
        <dsp:cNvSpPr/>
      </dsp:nvSpPr>
      <dsp:spPr>
        <a:xfrm>
          <a:off x="1152104" y="0"/>
          <a:ext cx="4253131" cy="6728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Átomo de </a:t>
          </a:r>
          <a:r>
            <a:rPr lang="es-MX" sz="2400" kern="1200" dirty="0" err="1" smtClean="0"/>
            <a:t>Rutherford</a:t>
          </a:r>
          <a:r>
            <a:rPr lang="es-MX" sz="2400" kern="1200" dirty="0" smtClean="0"/>
            <a:t> (1911)</a:t>
          </a:r>
          <a:endParaRPr lang="es-MX" sz="2400" kern="1200" dirty="0"/>
        </a:p>
      </dsp:txBody>
      <dsp:txXfrm>
        <a:off x="1171811" y="19707"/>
        <a:ext cx="4213717" cy="633429"/>
      </dsp:txXfrm>
    </dsp:sp>
    <dsp:sp modelId="{E5CB2E70-3E56-42F7-8141-97FF19D275AD}">
      <dsp:nvSpPr>
        <dsp:cNvPr id="0" name=""/>
        <dsp:cNvSpPr/>
      </dsp:nvSpPr>
      <dsp:spPr>
        <a:xfrm>
          <a:off x="857250" y="1234886"/>
          <a:ext cx="4535960" cy="612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BDD44-5771-4499-9725-D2BF08FA1398}">
      <dsp:nvSpPr>
        <dsp:cNvPr id="0" name=""/>
        <dsp:cNvSpPr/>
      </dsp:nvSpPr>
      <dsp:spPr>
        <a:xfrm>
          <a:off x="1014496" y="1384269"/>
          <a:ext cx="4535960" cy="612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Átomo de </a:t>
          </a:r>
          <a:r>
            <a:rPr lang="es-MX" sz="2400" kern="1200" dirty="0" err="1" smtClean="0"/>
            <a:t>Bohr</a:t>
          </a:r>
          <a:r>
            <a:rPr lang="es-MX" sz="2400" kern="1200" dirty="0" smtClean="0"/>
            <a:t> (1913)</a:t>
          </a:r>
          <a:endParaRPr lang="es-MX" sz="2400" kern="1200" dirty="0"/>
        </a:p>
      </dsp:txBody>
      <dsp:txXfrm>
        <a:off x="1032434" y="1402207"/>
        <a:ext cx="4500084" cy="576586"/>
      </dsp:txXfrm>
    </dsp:sp>
    <dsp:sp modelId="{AB77670D-DAA6-4769-9D33-E7492C01AEF0}">
      <dsp:nvSpPr>
        <dsp:cNvPr id="0" name=""/>
        <dsp:cNvSpPr/>
      </dsp:nvSpPr>
      <dsp:spPr>
        <a:xfrm>
          <a:off x="51216" y="4113896"/>
          <a:ext cx="3811373" cy="1266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AFB38-A4C6-47B6-801B-44F810C1B1A2}">
      <dsp:nvSpPr>
        <dsp:cNvPr id="0" name=""/>
        <dsp:cNvSpPr/>
      </dsp:nvSpPr>
      <dsp:spPr>
        <a:xfrm>
          <a:off x="208461" y="4263279"/>
          <a:ext cx="3811373" cy="1266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Mecánica matricial (1924)</a:t>
          </a:r>
          <a:br>
            <a:rPr lang="es-MX" sz="2400" kern="1200" dirty="0" smtClean="0"/>
          </a:br>
          <a:r>
            <a:rPr lang="es-MX" sz="2400" kern="1200" dirty="0" err="1" smtClean="0"/>
            <a:t>Heisenberg</a:t>
          </a:r>
          <a:r>
            <a:rPr lang="es-MX" sz="2400" kern="1200" dirty="0" smtClean="0"/>
            <a:t/>
          </a:r>
          <a:br>
            <a:rPr lang="es-MX" sz="2400" kern="1200" dirty="0" smtClean="0"/>
          </a:br>
          <a:r>
            <a:rPr lang="es-MX" sz="2400" kern="1200" dirty="0" err="1" smtClean="0"/>
            <a:t>Born</a:t>
          </a:r>
          <a:r>
            <a:rPr lang="es-MX" sz="2400" kern="1200" dirty="0" smtClean="0"/>
            <a:t>, </a:t>
          </a:r>
          <a:r>
            <a:rPr lang="es-MX" sz="2400" kern="1200" dirty="0" err="1" smtClean="0"/>
            <a:t>Jordan</a:t>
          </a:r>
          <a:r>
            <a:rPr lang="es-MX" sz="2400" kern="1200" dirty="0" smtClean="0"/>
            <a:t> y </a:t>
          </a:r>
          <a:r>
            <a:rPr lang="es-MX" sz="2400" kern="1200" dirty="0" err="1" smtClean="0"/>
            <a:t>Pauli</a:t>
          </a:r>
          <a:endParaRPr lang="es-MX" sz="2400" kern="1200" dirty="0"/>
        </a:p>
      </dsp:txBody>
      <dsp:txXfrm>
        <a:off x="245544" y="4300362"/>
        <a:ext cx="3737207" cy="1191953"/>
      </dsp:txXfrm>
    </dsp:sp>
    <dsp:sp modelId="{624EB7AC-C624-4364-84FA-4B9F4D110DEF}">
      <dsp:nvSpPr>
        <dsp:cNvPr id="0" name=""/>
        <dsp:cNvSpPr/>
      </dsp:nvSpPr>
      <dsp:spPr>
        <a:xfrm>
          <a:off x="4000532" y="2857517"/>
          <a:ext cx="4501585" cy="985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FE50B-3875-4210-A46A-AD04D47AF439}">
      <dsp:nvSpPr>
        <dsp:cNvPr id="0" name=""/>
        <dsp:cNvSpPr/>
      </dsp:nvSpPr>
      <dsp:spPr>
        <a:xfrm>
          <a:off x="4157778" y="3006900"/>
          <a:ext cx="4501585" cy="9856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Hipótesis de </a:t>
          </a:r>
          <a:r>
            <a:rPr lang="es-MX" sz="2400" kern="1200" dirty="0" err="1" smtClean="0"/>
            <a:t>de</a:t>
          </a:r>
          <a:r>
            <a:rPr lang="es-MX" sz="2400" kern="1200" dirty="0" smtClean="0"/>
            <a:t> </a:t>
          </a:r>
          <a:r>
            <a:rPr lang="es-MX" sz="2400" kern="1200" dirty="0" err="1" smtClean="0"/>
            <a:t>Broglie</a:t>
          </a:r>
          <a:r>
            <a:rPr lang="es-MX" sz="2400" kern="1200" dirty="0" smtClean="0"/>
            <a:t> (1923)</a:t>
          </a:r>
          <a:endParaRPr lang="es-MX" sz="2400" kern="1200" dirty="0"/>
        </a:p>
      </dsp:txBody>
      <dsp:txXfrm>
        <a:off x="4186646" y="3035768"/>
        <a:ext cx="4443849" cy="927894"/>
      </dsp:txXfrm>
    </dsp:sp>
    <dsp:sp modelId="{6E4EE4B8-31C6-4903-8A11-BD273732B9CF}">
      <dsp:nvSpPr>
        <dsp:cNvPr id="0" name=""/>
        <dsp:cNvSpPr/>
      </dsp:nvSpPr>
      <dsp:spPr>
        <a:xfrm>
          <a:off x="4519631" y="4604424"/>
          <a:ext cx="4109996" cy="14347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CC5B4-9685-46FA-A5A9-25DF43743DDD}">
      <dsp:nvSpPr>
        <dsp:cNvPr id="0" name=""/>
        <dsp:cNvSpPr/>
      </dsp:nvSpPr>
      <dsp:spPr>
        <a:xfrm>
          <a:off x="4676877" y="4753807"/>
          <a:ext cx="4109996" cy="14347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Mecánica ondulatoria (1925)</a:t>
          </a:r>
          <a:br>
            <a:rPr lang="es-MX" sz="2400" kern="1200" dirty="0" smtClean="0"/>
          </a:br>
          <a:r>
            <a:rPr lang="es-MX" sz="2400" kern="1200" dirty="0" err="1" smtClean="0"/>
            <a:t>Schrödinger</a:t>
          </a:r>
          <a:endParaRPr lang="es-MX" sz="2400" kern="1200" dirty="0"/>
        </a:p>
      </dsp:txBody>
      <dsp:txXfrm>
        <a:off x="4718899" y="4795829"/>
        <a:ext cx="4025952" cy="1350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59A06-9D65-4E04-A5F7-FA31C9FD5B7A}">
      <dsp:nvSpPr>
        <dsp:cNvPr id="0" name=""/>
        <dsp:cNvSpPr/>
      </dsp:nvSpPr>
      <dsp:spPr>
        <a:xfrm rot="16200000">
          <a:off x="1462" y="1241810"/>
          <a:ext cx="4088674" cy="4088674"/>
        </a:xfrm>
        <a:prstGeom prst="downArrow">
          <a:avLst>
            <a:gd name="adj1" fmla="val 50000"/>
            <a:gd name="adj2" fmla="val 35000"/>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MX" sz="2600" b="1" kern="1200" dirty="0" smtClean="0">
              <a:solidFill>
                <a:schemeClr val="tx1"/>
              </a:solidFill>
            </a:rPr>
            <a:t>Mecánica matricial.</a:t>
          </a:r>
        </a:p>
        <a:p>
          <a:pPr lvl="0" algn="ctr" defTabSz="1155700">
            <a:lnSpc>
              <a:spcPct val="90000"/>
            </a:lnSpc>
            <a:spcBef>
              <a:spcPct val="0"/>
            </a:spcBef>
            <a:spcAft>
              <a:spcPct val="35000"/>
            </a:spcAft>
          </a:pPr>
          <a:r>
            <a:rPr lang="es-MX" sz="2600" b="1" kern="1200" dirty="0" err="1" smtClean="0">
              <a:solidFill>
                <a:schemeClr val="tx1"/>
              </a:solidFill>
            </a:rPr>
            <a:t>Heiseberg</a:t>
          </a:r>
          <a:r>
            <a:rPr lang="es-MX" sz="2600" b="1" kern="1200" dirty="0" smtClean="0">
              <a:solidFill>
                <a:schemeClr val="tx1"/>
              </a:solidFill>
            </a:rPr>
            <a:t>.</a:t>
          </a:r>
        </a:p>
        <a:p>
          <a:pPr lvl="0" algn="ctr" defTabSz="1155700">
            <a:lnSpc>
              <a:spcPct val="90000"/>
            </a:lnSpc>
            <a:spcBef>
              <a:spcPct val="0"/>
            </a:spcBef>
            <a:spcAft>
              <a:spcPct val="35000"/>
            </a:spcAft>
          </a:pPr>
          <a:r>
            <a:rPr lang="es-MX" sz="2600" b="1" kern="1200" dirty="0" err="1" smtClean="0">
              <a:solidFill>
                <a:schemeClr val="tx1"/>
              </a:solidFill>
            </a:rPr>
            <a:t>Born</a:t>
          </a:r>
          <a:r>
            <a:rPr lang="es-MX" sz="2600" b="1" kern="1200" dirty="0" smtClean="0">
              <a:solidFill>
                <a:schemeClr val="tx1"/>
              </a:solidFill>
            </a:rPr>
            <a:t>, </a:t>
          </a:r>
          <a:r>
            <a:rPr lang="es-MX" sz="2600" b="1" kern="1200" dirty="0" err="1" smtClean="0">
              <a:solidFill>
                <a:schemeClr val="tx1"/>
              </a:solidFill>
            </a:rPr>
            <a:t>Jordan</a:t>
          </a:r>
          <a:r>
            <a:rPr lang="es-MX" sz="2600" b="1" kern="1200" dirty="0" smtClean="0">
              <a:solidFill>
                <a:schemeClr val="tx1"/>
              </a:solidFill>
            </a:rPr>
            <a:t>, </a:t>
          </a:r>
          <a:r>
            <a:rPr lang="es-MX" sz="2600" b="1" kern="1200" dirty="0" err="1" smtClean="0">
              <a:solidFill>
                <a:schemeClr val="tx1"/>
              </a:solidFill>
            </a:rPr>
            <a:t>Pauli</a:t>
          </a:r>
          <a:endParaRPr lang="es-MX" sz="2600" b="1" kern="1200" dirty="0">
            <a:solidFill>
              <a:schemeClr val="tx1"/>
            </a:solidFill>
          </a:endParaRPr>
        </a:p>
      </dsp:txBody>
      <dsp:txXfrm rot="5400000">
        <a:off x="1463" y="2263978"/>
        <a:ext cx="3373156" cy="2044337"/>
      </dsp:txXfrm>
    </dsp:sp>
    <dsp:sp modelId="{33D47FC4-468B-40C2-91DE-3A53816E2078}">
      <dsp:nvSpPr>
        <dsp:cNvPr id="0" name=""/>
        <dsp:cNvSpPr/>
      </dsp:nvSpPr>
      <dsp:spPr>
        <a:xfrm rot="5400000">
          <a:off x="4410985" y="1241810"/>
          <a:ext cx="4088674" cy="4088674"/>
        </a:xfrm>
        <a:prstGeom prst="downArrow">
          <a:avLst>
            <a:gd name="adj1" fmla="val 50000"/>
            <a:gd name="adj2" fmla="val 35000"/>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MX" sz="2600" b="1" kern="1200" dirty="0" smtClean="0">
              <a:solidFill>
                <a:schemeClr val="tx1"/>
              </a:solidFill>
            </a:rPr>
            <a:t>Mecánica ondulatoria.</a:t>
          </a:r>
        </a:p>
        <a:p>
          <a:pPr lvl="0" algn="ctr" defTabSz="1155700">
            <a:lnSpc>
              <a:spcPct val="90000"/>
            </a:lnSpc>
            <a:spcBef>
              <a:spcPct val="0"/>
            </a:spcBef>
            <a:spcAft>
              <a:spcPct val="35000"/>
            </a:spcAft>
          </a:pPr>
          <a:r>
            <a:rPr lang="es-MX" sz="2600" b="1" kern="1200" dirty="0" err="1" smtClean="0">
              <a:solidFill>
                <a:schemeClr val="tx1"/>
              </a:solidFill>
            </a:rPr>
            <a:t>Schrödinger</a:t>
          </a:r>
          <a:endParaRPr lang="es-MX" sz="2600" b="1" kern="1200" dirty="0">
            <a:solidFill>
              <a:schemeClr val="tx1"/>
            </a:solidFill>
          </a:endParaRPr>
        </a:p>
      </dsp:txBody>
      <dsp:txXfrm rot="-5400000">
        <a:off x="5126504" y="2263979"/>
        <a:ext cx="3373156" cy="20443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B78E44-3926-432A-B8C6-E78432D493E5}" type="slidenum">
              <a:rPr lang="es-MX"/>
              <a:pPr/>
              <a:t>‹#›</a:t>
            </a:fld>
            <a:endParaRPr lang="es-MX"/>
          </a:p>
        </p:txBody>
      </p:sp>
    </p:spTree>
    <p:extLst>
      <p:ext uri="{BB962C8B-B14F-4D97-AF65-F5344CB8AC3E}">
        <p14:creationId xmlns:p14="http://schemas.microsoft.com/office/powerpoint/2010/main" val="382125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C2DE6C-50A4-462C-A80D-140BECDE5033}" type="slidenum">
              <a:rPr lang="es-MX"/>
              <a:pPr/>
              <a:t>‹#›</a:t>
            </a:fld>
            <a:endParaRPr lang="es-MX"/>
          </a:p>
        </p:txBody>
      </p:sp>
    </p:spTree>
    <p:extLst>
      <p:ext uri="{BB962C8B-B14F-4D97-AF65-F5344CB8AC3E}">
        <p14:creationId xmlns:p14="http://schemas.microsoft.com/office/powerpoint/2010/main" val="1513266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3A129-334E-41B5-ADFF-64CE489407F2}" type="slidenum">
              <a:rPr lang="es-MX"/>
              <a:pPr/>
              <a:t>4</a:t>
            </a:fld>
            <a:endParaRPr lang="es-MX"/>
          </a:p>
        </p:txBody>
      </p:sp>
      <p:sp>
        <p:nvSpPr>
          <p:cNvPr id="1330178" name="Rectangle 2"/>
          <p:cNvSpPr>
            <a:spLocks noGrp="1" noRot="1" noChangeAspect="1" noChangeArrowheads="1" noTextEdit="1"/>
          </p:cNvSpPr>
          <p:nvPr>
            <p:ph type="sldImg"/>
          </p:nvPr>
        </p:nvSpPr>
        <p:spPr>
          <a:ln/>
        </p:spPr>
      </p:sp>
      <p:sp>
        <p:nvSpPr>
          <p:cNvPr id="133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435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1998F-35EA-470B-8DA1-7856CCDC0365}" type="slidenum">
              <a:rPr lang="es-MX"/>
              <a:pPr/>
              <a:t>30</a:t>
            </a:fld>
            <a:endParaRPr lang="es-MX"/>
          </a:p>
        </p:txBody>
      </p:sp>
      <p:sp>
        <p:nvSpPr>
          <p:cNvPr id="1344514" name="Rectangle 2"/>
          <p:cNvSpPr>
            <a:spLocks noGrp="1" noRot="1" noChangeAspect="1" noChangeArrowheads="1" noTextEdit="1"/>
          </p:cNvSpPr>
          <p:nvPr>
            <p:ph type="sldImg"/>
          </p:nvPr>
        </p:nvSpPr>
        <p:spPr>
          <a:ln/>
        </p:spPr>
      </p:sp>
      <p:sp>
        <p:nvSpPr>
          <p:cNvPr id="134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050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6781D-D2FA-41D8-9719-C3168EA25C86}" type="slidenum">
              <a:rPr lang="es-MX"/>
              <a:pPr/>
              <a:t>32</a:t>
            </a:fld>
            <a:endParaRPr lang="es-MX"/>
          </a:p>
        </p:txBody>
      </p:sp>
      <p:sp>
        <p:nvSpPr>
          <p:cNvPr id="1346562" name="Rectangle 2"/>
          <p:cNvSpPr>
            <a:spLocks noGrp="1" noRot="1" noChangeAspect="1" noChangeArrowheads="1" noTextEdit="1"/>
          </p:cNvSpPr>
          <p:nvPr>
            <p:ph type="sldImg"/>
          </p:nvPr>
        </p:nvSpPr>
        <p:spPr>
          <a:ln/>
        </p:spPr>
      </p:sp>
      <p:sp>
        <p:nvSpPr>
          <p:cNvPr id="134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563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1998F-35EA-470B-8DA1-7856CCDC0365}" type="slidenum">
              <a:rPr lang="es-MX"/>
              <a:pPr/>
              <a:t>35</a:t>
            </a:fld>
            <a:endParaRPr lang="es-MX"/>
          </a:p>
        </p:txBody>
      </p:sp>
      <p:sp>
        <p:nvSpPr>
          <p:cNvPr id="1344514" name="Rectangle 2"/>
          <p:cNvSpPr>
            <a:spLocks noGrp="1" noRot="1" noChangeAspect="1" noChangeArrowheads="1" noTextEdit="1"/>
          </p:cNvSpPr>
          <p:nvPr>
            <p:ph type="sldImg"/>
          </p:nvPr>
        </p:nvSpPr>
        <p:spPr>
          <a:ln/>
        </p:spPr>
      </p:sp>
      <p:sp>
        <p:nvSpPr>
          <p:cNvPr id="134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00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D327E-6E64-4B16-B1E1-F2C9160B1762}" type="slidenum">
              <a:rPr lang="es-MX"/>
              <a:pPr/>
              <a:t>39</a:t>
            </a:fld>
            <a:endParaRPr lang="es-MX"/>
          </a:p>
        </p:txBody>
      </p:sp>
      <p:sp>
        <p:nvSpPr>
          <p:cNvPr id="1356802" name="Rectangle 2"/>
          <p:cNvSpPr>
            <a:spLocks noGrp="1" noRot="1" noChangeAspect="1" noChangeArrowheads="1" noTextEdit="1"/>
          </p:cNvSpPr>
          <p:nvPr>
            <p:ph type="sldImg"/>
          </p:nvPr>
        </p:nvSpPr>
        <p:spPr>
          <a:ln/>
        </p:spPr>
      </p:sp>
      <p:sp>
        <p:nvSpPr>
          <p:cNvPr id="135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4165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F1F5E-CEB2-49F7-AAF9-14F99CD1A2D5}" type="slidenum">
              <a:rPr lang="es-MX"/>
              <a:pPr/>
              <a:t>41</a:t>
            </a:fld>
            <a:endParaRPr lang="es-MX"/>
          </a:p>
        </p:txBody>
      </p:sp>
      <p:sp>
        <p:nvSpPr>
          <p:cNvPr id="1370114" name="Rectangle 2"/>
          <p:cNvSpPr>
            <a:spLocks noGrp="1" noRot="1" noChangeAspect="1" noChangeArrowheads="1" noTextEdit="1"/>
          </p:cNvSpPr>
          <p:nvPr>
            <p:ph type="sldImg"/>
          </p:nvPr>
        </p:nvSpPr>
        <p:spPr>
          <a:ln/>
        </p:spPr>
      </p:sp>
      <p:sp>
        <p:nvSpPr>
          <p:cNvPr id="137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872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17D0B-3891-4028-8A2E-D19575E16C08}" type="slidenum">
              <a:rPr lang="es-MX"/>
              <a:pPr/>
              <a:t>42</a:t>
            </a:fld>
            <a:endParaRPr lang="es-MX"/>
          </a:p>
        </p:txBody>
      </p:sp>
      <p:sp>
        <p:nvSpPr>
          <p:cNvPr id="1358850" name="Rectangle 2"/>
          <p:cNvSpPr>
            <a:spLocks noGrp="1" noRot="1" noChangeAspect="1" noChangeArrowheads="1" noTextEdit="1"/>
          </p:cNvSpPr>
          <p:nvPr>
            <p:ph type="sldImg"/>
          </p:nvPr>
        </p:nvSpPr>
        <p:spPr>
          <a:ln/>
        </p:spPr>
      </p:sp>
      <p:sp>
        <p:nvSpPr>
          <p:cNvPr id="135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883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85D76-AB8B-4AE0-AF1D-5352BF4302B3}" type="slidenum">
              <a:rPr lang="es-MX"/>
              <a:pPr/>
              <a:t>44</a:t>
            </a:fld>
            <a:endParaRPr lang="es-MX"/>
          </a:p>
        </p:txBody>
      </p:sp>
      <p:sp>
        <p:nvSpPr>
          <p:cNvPr id="1360898" name="Rectangle 2"/>
          <p:cNvSpPr>
            <a:spLocks noGrp="1" noRot="1" noChangeAspect="1" noChangeArrowheads="1" noTextEdit="1"/>
          </p:cNvSpPr>
          <p:nvPr>
            <p:ph type="sldImg"/>
          </p:nvPr>
        </p:nvSpPr>
        <p:spPr>
          <a:ln/>
        </p:spPr>
      </p:sp>
      <p:sp>
        <p:nvSpPr>
          <p:cNvPr id="136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808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B066D-1F79-4C98-A2CE-336C1F9396D3}" type="slidenum">
              <a:rPr lang="es-MX"/>
              <a:pPr/>
              <a:t>45</a:t>
            </a:fld>
            <a:endParaRPr lang="es-MX"/>
          </a:p>
        </p:txBody>
      </p:sp>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0773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FD99-6A0C-4F37-BB47-3EB7B3C2CDC0}" type="slidenum">
              <a:rPr lang="es-MX"/>
              <a:pPr/>
              <a:t>46</a:t>
            </a:fld>
            <a:endParaRPr lang="es-MX"/>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228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CBD0E-0DDD-42AD-A3AF-48476AD6FEDA}" type="slidenum">
              <a:rPr lang="es-MX"/>
              <a:pPr/>
              <a:t>6</a:t>
            </a:fld>
            <a:endParaRPr lang="es-MX"/>
          </a:p>
        </p:txBody>
      </p:sp>
      <p:sp>
        <p:nvSpPr>
          <p:cNvPr id="1333250" name="Rectangle 2"/>
          <p:cNvSpPr>
            <a:spLocks noGrp="1" noRot="1" noChangeAspect="1" noChangeArrowheads="1" noTextEdit="1"/>
          </p:cNvSpPr>
          <p:nvPr>
            <p:ph type="sldImg"/>
          </p:nvPr>
        </p:nvSpPr>
        <p:spPr>
          <a:ln/>
        </p:spPr>
      </p:sp>
      <p:sp>
        <p:nvSpPr>
          <p:cNvPr id="133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9285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225BC-1EE5-4C99-8974-2C1FDA5BD01E}" type="slidenum">
              <a:rPr lang="es-MX"/>
              <a:pPr/>
              <a:t>7</a:t>
            </a:fld>
            <a:endParaRPr lang="es-MX"/>
          </a:p>
        </p:txBody>
      </p:sp>
      <p:sp>
        <p:nvSpPr>
          <p:cNvPr id="1335298" name="Rectangle 2"/>
          <p:cNvSpPr>
            <a:spLocks noGrp="1" noRot="1" noChangeAspect="1" noChangeArrowheads="1" noTextEdit="1"/>
          </p:cNvSpPr>
          <p:nvPr>
            <p:ph type="sldImg"/>
          </p:nvPr>
        </p:nvSpPr>
        <p:spPr>
          <a:ln/>
        </p:spPr>
      </p:sp>
      <p:sp>
        <p:nvSpPr>
          <p:cNvPr id="133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296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E9E16-6B4B-41C4-AF60-081E71247D27}" type="slidenum">
              <a:rPr lang="es-MX"/>
              <a:pPr/>
              <a:t>9</a:t>
            </a:fld>
            <a:endParaRPr lang="es-MX"/>
          </a:p>
        </p:txBody>
      </p:sp>
      <p:sp>
        <p:nvSpPr>
          <p:cNvPr id="1338370" name="Rectangle 2"/>
          <p:cNvSpPr>
            <a:spLocks noGrp="1" noRot="1" noChangeAspect="1" noChangeArrowheads="1" noTextEdit="1"/>
          </p:cNvSpPr>
          <p:nvPr>
            <p:ph type="sldImg"/>
          </p:nvPr>
        </p:nvSpPr>
        <p:spPr>
          <a:ln/>
        </p:spPr>
      </p:sp>
      <p:sp>
        <p:nvSpPr>
          <p:cNvPr id="133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221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ED783-379E-419B-8EFC-4408F2AC247B}" type="slidenum">
              <a:rPr lang="es-MX"/>
              <a:pPr/>
              <a:t>10</a:t>
            </a:fld>
            <a:endParaRPr lang="es-MX"/>
          </a:p>
        </p:txBody>
      </p:sp>
      <p:sp>
        <p:nvSpPr>
          <p:cNvPr id="1338370" name="Rectangle 2"/>
          <p:cNvSpPr>
            <a:spLocks noGrp="1" noRot="1" noChangeAspect="1" noChangeArrowheads="1" noTextEdit="1"/>
          </p:cNvSpPr>
          <p:nvPr>
            <p:ph type="sldImg"/>
          </p:nvPr>
        </p:nvSpPr>
        <p:spPr>
          <a:ln/>
        </p:spPr>
      </p:sp>
      <p:sp>
        <p:nvSpPr>
          <p:cNvPr id="133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173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ED783-379E-419B-8EFC-4408F2AC247B}" type="slidenum">
              <a:rPr lang="es-MX"/>
              <a:pPr/>
              <a:t>11</a:t>
            </a:fld>
            <a:endParaRPr lang="es-MX"/>
          </a:p>
        </p:txBody>
      </p:sp>
      <p:sp>
        <p:nvSpPr>
          <p:cNvPr id="1338370" name="Rectangle 2"/>
          <p:cNvSpPr>
            <a:spLocks noGrp="1" noRot="1" noChangeAspect="1" noChangeArrowheads="1" noTextEdit="1"/>
          </p:cNvSpPr>
          <p:nvPr>
            <p:ph type="sldImg"/>
          </p:nvPr>
        </p:nvSpPr>
        <p:spPr>
          <a:ln/>
        </p:spPr>
      </p:sp>
      <p:sp>
        <p:nvSpPr>
          <p:cNvPr id="133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173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ED783-379E-419B-8EFC-4408F2AC247B}" type="slidenum">
              <a:rPr lang="es-MX"/>
              <a:pPr/>
              <a:t>12</a:t>
            </a:fld>
            <a:endParaRPr lang="es-MX"/>
          </a:p>
        </p:txBody>
      </p:sp>
      <p:sp>
        <p:nvSpPr>
          <p:cNvPr id="1338370" name="Rectangle 2"/>
          <p:cNvSpPr>
            <a:spLocks noGrp="1" noRot="1" noChangeAspect="1" noChangeArrowheads="1" noTextEdit="1"/>
          </p:cNvSpPr>
          <p:nvPr>
            <p:ph type="sldImg"/>
          </p:nvPr>
        </p:nvSpPr>
        <p:spPr>
          <a:ln/>
        </p:spPr>
      </p:sp>
      <p:sp>
        <p:nvSpPr>
          <p:cNvPr id="133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173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E449A-0E64-424D-9023-F944F9AEA3FF}" type="slidenum">
              <a:rPr lang="es-MX"/>
              <a:pPr/>
              <a:t>14</a:t>
            </a:fld>
            <a:endParaRPr lang="es-MX"/>
          </a:p>
        </p:txBody>
      </p:sp>
      <p:sp>
        <p:nvSpPr>
          <p:cNvPr id="1341442" name="Rectangle 2"/>
          <p:cNvSpPr>
            <a:spLocks noGrp="1" noRot="1" noChangeAspect="1" noChangeArrowheads="1" noTextEdit="1"/>
          </p:cNvSpPr>
          <p:nvPr>
            <p:ph type="sldImg"/>
          </p:nvPr>
        </p:nvSpPr>
        <p:spPr>
          <a:ln/>
        </p:spPr>
      </p:sp>
      <p:sp>
        <p:nvSpPr>
          <p:cNvPr id="134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159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1998F-35EA-470B-8DA1-7856CCDC0365}" type="slidenum">
              <a:rPr lang="es-MX"/>
              <a:pPr/>
              <a:t>29</a:t>
            </a:fld>
            <a:endParaRPr lang="es-MX"/>
          </a:p>
        </p:txBody>
      </p:sp>
      <p:sp>
        <p:nvSpPr>
          <p:cNvPr id="1344514" name="Rectangle 2"/>
          <p:cNvSpPr>
            <a:spLocks noGrp="1" noRot="1" noChangeAspect="1" noChangeArrowheads="1" noTextEdit="1"/>
          </p:cNvSpPr>
          <p:nvPr>
            <p:ph type="sldImg"/>
          </p:nvPr>
        </p:nvSpPr>
        <p:spPr>
          <a:ln/>
        </p:spPr>
      </p:sp>
      <p:sp>
        <p:nvSpPr>
          <p:cNvPr id="134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050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45235A95-46DB-4447-B859-4EA5D4489A46}" type="slidenum">
              <a:rPr lang="es-MX"/>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51484CCB-6C1A-494E-A075-18516A185022}" type="slidenum">
              <a:rPr lang="es-MX"/>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AC16DB-AED8-4067-94C2-70585C02F696}" type="slidenum">
              <a:rPr lang="es-MX"/>
              <a:pPr/>
              <a:t>‹#›</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s-MX"/>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s-MX"/>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828831-AD1B-47C5-A9B3-A941209F098F}" type="slidenum">
              <a:rPr lang="es-MX"/>
              <a:pPr/>
              <a:t>‹#›</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s-MX"/>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s-MX"/>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E7724BE-12EF-4DBF-8C38-B3D3877A3439}" type="slidenum">
              <a:rPr lang="es-MX"/>
              <a:pPr/>
              <a:t>‹#›</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ED1F02-94CF-4760-A13F-988EC557929B}" type="slidenum">
              <a:rPr lang="es-MX"/>
              <a:pPr/>
              <a:t>‹#›</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F15509-B639-4E50-BA85-B2E7D6459064}" type="slidenum">
              <a:rPr lang="es-MX"/>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0E8F41-65E5-4379-9182-16FF4112EB2D}" type="slidenum">
              <a:rPr lang="es-MX"/>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D747FFA-E82C-49F1-B152-799CC5ACF053}" type="slidenum">
              <a:rPr lang="es-MX"/>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7E4F8C64-BFF3-44E0-B3B6-2E15256ABE02}" type="slidenum">
              <a:rPr lang="es-MX"/>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lvl1pPr>
              <a:defRPr/>
            </a:lvl1pPr>
          </a:lstStyle>
          <a:p>
            <a:endParaRPr lang="es-MX"/>
          </a:p>
        </p:txBody>
      </p:sp>
      <p:sp>
        <p:nvSpPr>
          <p:cNvPr id="8" name="Footer Placeholder 7"/>
          <p:cNvSpPr>
            <a:spLocks noGrp="1"/>
          </p:cNvSpPr>
          <p:nvPr>
            <p:ph type="ftr" sz="quarter" idx="11"/>
          </p:nvPr>
        </p:nvSpPr>
        <p:spPr/>
        <p:txBody>
          <a:bodyPr/>
          <a:lstStyle>
            <a:lvl1pPr>
              <a:defRPr/>
            </a:lvl1pPr>
          </a:lstStyle>
          <a:p>
            <a:endParaRPr lang="es-MX"/>
          </a:p>
        </p:txBody>
      </p:sp>
      <p:sp>
        <p:nvSpPr>
          <p:cNvPr id="9" name="Slide Number Placeholder 8"/>
          <p:cNvSpPr>
            <a:spLocks noGrp="1"/>
          </p:cNvSpPr>
          <p:nvPr>
            <p:ph type="sldNum" sz="quarter" idx="12"/>
          </p:nvPr>
        </p:nvSpPr>
        <p:spPr/>
        <p:txBody>
          <a:bodyPr/>
          <a:lstStyle>
            <a:lvl1pPr>
              <a:defRPr/>
            </a:lvl1pPr>
          </a:lstStyle>
          <a:p>
            <a:fld id="{67A14E36-59EA-4258-A03C-FA173F9F282E}" type="slidenum">
              <a:rPr lang="es-MX"/>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lvl1pPr>
              <a:defRPr/>
            </a:lvl1pPr>
          </a:lstStyle>
          <a:p>
            <a:endParaRPr lang="es-MX"/>
          </a:p>
        </p:txBody>
      </p:sp>
      <p:sp>
        <p:nvSpPr>
          <p:cNvPr id="4" name="Footer Placeholder 3"/>
          <p:cNvSpPr>
            <a:spLocks noGrp="1"/>
          </p:cNvSpPr>
          <p:nvPr>
            <p:ph type="ftr" sz="quarter" idx="11"/>
          </p:nvPr>
        </p:nvSpPr>
        <p:spPr/>
        <p:txBody>
          <a:bodyPr/>
          <a:lstStyle>
            <a:lvl1pPr>
              <a:defRPr/>
            </a:lvl1pPr>
          </a:lstStyle>
          <a:p>
            <a:endParaRPr lang="es-MX"/>
          </a:p>
        </p:txBody>
      </p:sp>
      <p:sp>
        <p:nvSpPr>
          <p:cNvPr id="5" name="Slide Number Placeholder 4"/>
          <p:cNvSpPr>
            <a:spLocks noGrp="1"/>
          </p:cNvSpPr>
          <p:nvPr>
            <p:ph type="sldNum" sz="quarter" idx="12"/>
          </p:nvPr>
        </p:nvSpPr>
        <p:spPr/>
        <p:txBody>
          <a:bodyPr/>
          <a:lstStyle>
            <a:lvl1pPr>
              <a:defRPr/>
            </a:lvl1pPr>
          </a:lstStyle>
          <a:p>
            <a:fld id="{09C4B9F6-0475-48FA-8275-3D42E2017F49}" type="slidenum">
              <a:rPr lang="es-MX"/>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MX"/>
          </a:p>
        </p:txBody>
      </p:sp>
      <p:sp>
        <p:nvSpPr>
          <p:cNvPr id="3" name="Footer Placeholder 2"/>
          <p:cNvSpPr>
            <a:spLocks noGrp="1"/>
          </p:cNvSpPr>
          <p:nvPr>
            <p:ph type="ftr" sz="quarter" idx="11"/>
          </p:nvPr>
        </p:nvSpPr>
        <p:spPr/>
        <p:txBody>
          <a:bodyPr/>
          <a:lstStyle>
            <a:lvl1pPr>
              <a:defRPr/>
            </a:lvl1pPr>
          </a:lstStyle>
          <a:p>
            <a:endParaRPr lang="es-MX"/>
          </a:p>
        </p:txBody>
      </p:sp>
      <p:sp>
        <p:nvSpPr>
          <p:cNvPr id="4" name="Slide Number Placeholder 3"/>
          <p:cNvSpPr>
            <a:spLocks noGrp="1"/>
          </p:cNvSpPr>
          <p:nvPr>
            <p:ph type="sldNum" sz="quarter" idx="12"/>
          </p:nvPr>
        </p:nvSpPr>
        <p:spPr/>
        <p:txBody>
          <a:bodyPr/>
          <a:lstStyle>
            <a:lvl1pPr>
              <a:defRPr/>
            </a:lvl1pPr>
          </a:lstStyle>
          <a:p>
            <a:fld id="{FD091101-63FB-4387-AD0A-403422DC0D28}" type="slidenum">
              <a:rPr lang="es-MX"/>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6252E0D9-6208-48E5-8BAE-547B0E401D67}" type="slidenum">
              <a:rPr lang="es-MX"/>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C3F1E773-8828-4642-948E-1057AA4AB5C0}" type="slidenum">
              <a:rPr lang="es-MX"/>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E84F38-6419-48A0-8130-60BA477591C3}" type="slidenum">
              <a:rPr lang="es-MX"/>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en.wikipedia.org/wiki/Image:Standing_wave.gi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f/f8/Bundesarchiv_Bild183-R57262,_Werner_Heisenberg.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f/f8/Bundesarchiv_Bild183-R57262,_Werner_Heisenberg.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1.xml"/><Relationship Id="rId7"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26.png"/><Relationship Id="rId5" Type="http://schemas.openxmlformats.org/officeDocument/2006/relationships/image" Target="../media/image24.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2.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33.wmf"/><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5.wmf"/><Relationship Id="rId4" Type="http://schemas.openxmlformats.org/officeDocument/2006/relationships/oleObject" Target="../embeddings/oleObject2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6.wmf"/><Relationship Id="rId4" Type="http://schemas.openxmlformats.org/officeDocument/2006/relationships/oleObject" Target="../embeddings/oleObject26.bin"/></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54.xml.rels><?xml version="1.0" encoding="UTF-8" standalone="yes"?>
<Relationships xmlns="http://schemas.openxmlformats.org/package/2006/relationships"><Relationship Id="rId3" Type="http://schemas.openxmlformats.org/officeDocument/2006/relationships/hyperlink" Target="Barrera%20de%20potencial.%20Ejemplos%20de%20calculo.mws" TargetMode="Externa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2.wmf"/><Relationship Id="rId4"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3" Type="http://schemas.openxmlformats.org/officeDocument/2006/relationships/hyperlink" Target="Barrera%20de%20potencial.%20Ejemplos%20de%20calculo.mws" TargetMode="Externa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43.w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4.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46.png"/><Relationship Id="rId4" Type="http://schemas.openxmlformats.org/officeDocument/2006/relationships/image" Target="../media/image45.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8.wmf"/><Relationship Id="rId5" Type="http://schemas.openxmlformats.org/officeDocument/2006/relationships/oleObject" Target="../embeddings/oleObject32.bin"/><Relationship Id="rId10" Type="http://schemas.openxmlformats.org/officeDocument/2006/relationships/image" Target="../media/image45.wmf"/><Relationship Id="rId4" Type="http://schemas.openxmlformats.org/officeDocument/2006/relationships/image" Target="../media/image47.wmf"/><Relationship Id="rId9" Type="http://schemas.openxmlformats.org/officeDocument/2006/relationships/oleObject" Target="../embeddings/oleObject34.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45.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0.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611956" y="1124694"/>
            <a:ext cx="8064500" cy="360045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La Revolución</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spTree>
    <p:extLst>
      <p:ext uri="{BB962C8B-B14F-4D97-AF65-F5344CB8AC3E}">
        <p14:creationId xmlns:p14="http://schemas.microsoft.com/office/powerpoint/2010/main" val="592065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7" name="Text Box 3"/>
          <p:cNvSpPr txBox="1">
            <a:spLocks noChangeArrowheads="1"/>
          </p:cNvSpPr>
          <p:nvPr/>
        </p:nvSpPr>
        <p:spPr bwMode="auto">
          <a:xfrm>
            <a:off x="179512" y="1196975"/>
            <a:ext cx="8784976" cy="5078313"/>
          </a:xfrm>
          <a:prstGeom prst="rect">
            <a:avLst/>
          </a:prstGeom>
          <a:solidFill>
            <a:srgbClr val="FFFF00"/>
          </a:solidFill>
          <a:ln w="9525">
            <a:noFill/>
            <a:miter lim="800000"/>
            <a:headEnd/>
            <a:tailEnd/>
          </a:ln>
          <a:effectLst/>
        </p:spPr>
        <p:txBody>
          <a:bodyPr wrap="square">
            <a:spAutoFit/>
          </a:bodyPr>
          <a:lstStyle/>
          <a:p>
            <a:pPr>
              <a:spcBef>
                <a:spcPct val="50000"/>
              </a:spcBef>
            </a:pPr>
            <a:r>
              <a:rPr lang="es-MX" sz="5400" dirty="0"/>
              <a:t>Si las ondas electromagnéticas resultaron ser también partículas, </a:t>
            </a:r>
            <a:r>
              <a:rPr lang="es-MX" sz="5400" u="sng" dirty="0"/>
              <a:t>¿por qué no ha de suceder una cosa similar con la materia</a:t>
            </a:r>
            <a:r>
              <a:rPr lang="es-MX" sz="5400" u="sng" dirty="0" smtClean="0"/>
              <a:t>?</a:t>
            </a:r>
            <a:endParaRPr lang="es-MX" sz="5400" u="sng" dirty="0"/>
          </a:p>
        </p:txBody>
      </p:sp>
      <p:sp>
        <p:nvSpPr>
          <p:cNvPr id="1337349" name="WordArt 5"/>
          <p:cNvSpPr>
            <a:spLocks noChangeArrowheads="1" noChangeShapeType="1" noTextEdit="1"/>
          </p:cNvSpPr>
          <p:nvPr/>
        </p:nvSpPr>
        <p:spPr bwMode="auto">
          <a:xfrm>
            <a:off x="492125" y="279400"/>
            <a:ext cx="8220075" cy="62865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hipótesis de de Broglie (1923)</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9" name="WordArt 5"/>
          <p:cNvSpPr>
            <a:spLocks noChangeArrowheads="1" noChangeShapeType="1" noTextEdit="1"/>
          </p:cNvSpPr>
          <p:nvPr/>
        </p:nvSpPr>
        <p:spPr bwMode="auto">
          <a:xfrm>
            <a:off x="459452" y="188640"/>
            <a:ext cx="8220075" cy="62865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hipótesis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Broglie (1923)</a:t>
            </a:r>
          </a:p>
        </p:txBody>
      </p:sp>
      <p:graphicFrame>
        <p:nvGraphicFramePr>
          <p:cNvPr id="2" name="Object 1"/>
          <p:cNvGraphicFramePr>
            <a:graphicFrameLocks noChangeAspect="1"/>
          </p:cNvGraphicFramePr>
          <p:nvPr>
            <p:extLst>
              <p:ext uri="{D42A27DB-BD31-4B8C-83A1-F6EECF244321}">
                <p14:modId xmlns:p14="http://schemas.microsoft.com/office/powerpoint/2010/main" val="1307396339"/>
              </p:ext>
            </p:extLst>
          </p:nvPr>
        </p:nvGraphicFramePr>
        <p:xfrm>
          <a:off x="179512" y="1268760"/>
          <a:ext cx="8712968" cy="864096"/>
        </p:xfrm>
        <a:graphic>
          <a:graphicData uri="http://schemas.openxmlformats.org/presentationml/2006/ole">
            <mc:AlternateContent xmlns:mc="http://schemas.openxmlformats.org/markup-compatibility/2006">
              <mc:Choice xmlns:v="urn:schemas-microsoft-com:vml" Requires="v">
                <p:oleObj spid="_x0000_s4491799" name="Equation" r:id="rId4" imgW="3936960" imgH="431640" progId="Equation.DSMT4">
                  <p:embed/>
                </p:oleObj>
              </mc:Choice>
              <mc:Fallback>
                <p:oleObj name="Equation" r:id="rId4" imgW="3936960" imgH="431640" progId="Equation.DSMT4">
                  <p:embed/>
                  <p:pic>
                    <p:nvPicPr>
                      <p:cNvPr id="0" name="Picture 5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268760"/>
                        <a:ext cx="8712968" cy="864096"/>
                      </a:xfrm>
                      <a:prstGeom prst="rect">
                        <a:avLst/>
                      </a:prstGeom>
                      <a:solidFill>
                        <a:srgbClr val="D9FFDB"/>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7911780"/>
              </p:ext>
            </p:extLst>
          </p:nvPr>
        </p:nvGraphicFramePr>
        <p:xfrm>
          <a:off x="107504" y="2636912"/>
          <a:ext cx="8928992" cy="2865804"/>
        </p:xfrm>
        <a:graphic>
          <a:graphicData uri="http://schemas.openxmlformats.org/presentationml/2006/ole">
            <mc:AlternateContent xmlns:mc="http://schemas.openxmlformats.org/markup-compatibility/2006">
              <mc:Choice xmlns:v="urn:schemas-microsoft-com:vml" Requires="v">
                <p:oleObj spid="_x0000_s4491800" name="Equation" r:id="rId6" imgW="1981080" imgH="660240" progId="Equation.DSMT4">
                  <p:embed/>
                </p:oleObj>
              </mc:Choice>
              <mc:Fallback>
                <p:oleObj name="Equation" r:id="rId6" imgW="1981080" imgH="660240" progId="Equation.DSMT4">
                  <p:embed/>
                  <p:pic>
                    <p:nvPicPr>
                      <p:cNvPr id="0" name="Picture 5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636912"/>
                        <a:ext cx="8928992" cy="2865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94565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7346" name="Object 2"/>
          <p:cNvGraphicFramePr>
            <a:graphicFrameLocks noChangeAspect="1"/>
          </p:cNvGraphicFramePr>
          <p:nvPr>
            <p:extLst>
              <p:ext uri="{D42A27DB-BD31-4B8C-83A1-F6EECF244321}">
                <p14:modId xmlns:p14="http://schemas.microsoft.com/office/powerpoint/2010/main" val="1777479878"/>
              </p:ext>
            </p:extLst>
          </p:nvPr>
        </p:nvGraphicFramePr>
        <p:xfrm>
          <a:off x="151259" y="3429000"/>
          <a:ext cx="8885237" cy="2952328"/>
        </p:xfrm>
        <a:graphic>
          <a:graphicData uri="http://schemas.openxmlformats.org/presentationml/2006/ole">
            <mc:AlternateContent xmlns:mc="http://schemas.openxmlformats.org/markup-compatibility/2006">
              <mc:Choice xmlns:v="urn:schemas-microsoft-com:vml" Requires="v">
                <p:oleObj spid="_x0000_s4490774" name="Equation" r:id="rId4" imgW="2895480" imgH="977760" progId="Equation.DSMT4">
                  <p:embed/>
                </p:oleObj>
              </mc:Choice>
              <mc:Fallback>
                <p:oleObj name="Equation" r:id="rId4" imgW="2895480" imgH="977760" progId="Equation.DSMT4">
                  <p:embed/>
                  <p:pic>
                    <p:nvPicPr>
                      <p:cNvPr id="0" name="Picture 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59" y="3429000"/>
                        <a:ext cx="8885237" cy="2952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7349" name="WordArt 5"/>
          <p:cNvSpPr>
            <a:spLocks noChangeArrowheads="1" noChangeShapeType="1" noTextEdit="1"/>
          </p:cNvSpPr>
          <p:nvPr/>
        </p:nvSpPr>
        <p:spPr bwMode="auto">
          <a:xfrm>
            <a:off x="492125" y="279400"/>
            <a:ext cx="8220075" cy="62865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hipótesis de de Broglie (1923)</a:t>
            </a:r>
          </a:p>
        </p:txBody>
      </p:sp>
      <p:graphicFrame>
        <p:nvGraphicFramePr>
          <p:cNvPr id="2" name="Object 1"/>
          <p:cNvGraphicFramePr>
            <a:graphicFrameLocks noChangeAspect="1"/>
          </p:cNvGraphicFramePr>
          <p:nvPr>
            <p:extLst>
              <p:ext uri="{D42A27DB-BD31-4B8C-83A1-F6EECF244321}">
                <p14:modId xmlns:p14="http://schemas.microsoft.com/office/powerpoint/2010/main" val="756060105"/>
              </p:ext>
            </p:extLst>
          </p:nvPr>
        </p:nvGraphicFramePr>
        <p:xfrm>
          <a:off x="66675" y="1195388"/>
          <a:ext cx="9001125" cy="1441450"/>
        </p:xfrm>
        <a:graphic>
          <a:graphicData uri="http://schemas.openxmlformats.org/presentationml/2006/ole">
            <mc:AlternateContent xmlns:mc="http://schemas.openxmlformats.org/markup-compatibility/2006">
              <mc:Choice xmlns:v="urn:schemas-microsoft-com:vml" Requires="v">
                <p:oleObj spid="_x0000_s4490775" name="Equation" r:id="rId6" imgW="4965480" imgH="825480" progId="Equation.DSMT4">
                  <p:embed/>
                </p:oleObj>
              </mc:Choice>
              <mc:Fallback>
                <p:oleObj name="Equation" r:id="rId6" imgW="4965480" imgH="825480" progId="Equation.DSMT4">
                  <p:embed/>
                  <p:pic>
                    <p:nvPicPr>
                      <p:cNvPr id="0" name="Picture 5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 y="1195388"/>
                        <a:ext cx="9001125" cy="1441450"/>
                      </a:xfrm>
                      <a:prstGeom prst="rect">
                        <a:avLst/>
                      </a:prstGeom>
                      <a:solidFill>
                        <a:srgbClr val="D9FFDB"/>
                      </a:solidFill>
                    </p:spPr>
                  </p:pic>
                </p:oleObj>
              </mc:Fallback>
            </mc:AlternateContent>
          </a:graphicData>
        </a:graphic>
      </p:graphicFrame>
    </p:spTree>
    <p:extLst>
      <p:ext uri="{BB962C8B-B14F-4D97-AF65-F5344CB8AC3E}">
        <p14:creationId xmlns:p14="http://schemas.microsoft.com/office/powerpoint/2010/main" val="18494565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9394" name="Object 2"/>
          <p:cNvGraphicFramePr>
            <a:graphicFrameLocks noGrp="1" noChangeAspect="1"/>
          </p:cNvGraphicFramePr>
          <p:nvPr>
            <p:ph idx="1"/>
          </p:nvPr>
        </p:nvGraphicFramePr>
        <p:xfrm>
          <a:off x="566738" y="1016000"/>
          <a:ext cx="7693025" cy="5473700"/>
        </p:xfrm>
        <a:graphic>
          <a:graphicData uri="http://schemas.openxmlformats.org/presentationml/2006/ole">
            <mc:AlternateContent xmlns:mc="http://schemas.openxmlformats.org/markup-compatibility/2006">
              <mc:Choice xmlns:v="urn:schemas-microsoft-com:vml" Requires="v">
                <p:oleObj spid="_x0000_s1339779" name="Equation" r:id="rId3" imgW="3213100" imgH="2286000" progId="Equation.3">
                  <p:embed/>
                </p:oleObj>
              </mc:Choice>
              <mc:Fallback>
                <p:oleObj name="Equation" r:id="rId3" imgW="3213100" imgH="2286000" progId="Equation.3">
                  <p:embed/>
                  <p:pic>
                    <p:nvPicPr>
                      <p:cNvPr id="0" name="Picture 37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1016000"/>
                        <a:ext cx="7693025"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9395" name="WordArt 3"/>
          <p:cNvSpPr>
            <a:spLocks noChangeArrowheads="1" noChangeShapeType="1" noTextEdit="1"/>
          </p:cNvSpPr>
          <p:nvPr/>
        </p:nvSpPr>
        <p:spPr bwMode="auto">
          <a:xfrm>
            <a:off x="1857375" y="98425"/>
            <a:ext cx="5429250" cy="779463"/>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onda de de Broglie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0418" name="Picture 2"/>
          <p:cNvPicPr>
            <a:picLocks noGrp="1" noChangeAspect="1" noChangeArrowheads="1"/>
          </p:cNvPicPr>
          <p:nvPr>
            <p:ph sz="half" idx="1"/>
          </p:nvPr>
        </p:nvPicPr>
        <p:blipFill>
          <a:blip r:embed="rId3" cstate="print"/>
          <a:srcRect/>
          <a:stretch>
            <a:fillRect/>
          </a:stretch>
        </p:blipFill>
        <p:spPr>
          <a:xfrm>
            <a:off x="4365625" y="2663825"/>
            <a:ext cx="4662488" cy="3654425"/>
          </a:xfrm>
          <a:noFill/>
          <a:ln/>
        </p:spPr>
      </p:pic>
      <p:pic>
        <p:nvPicPr>
          <p:cNvPr id="1340419" name="Picture 3"/>
          <p:cNvPicPr>
            <a:picLocks noGrp="1" noChangeAspect="1" noChangeArrowheads="1"/>
          </p:cNvPicPr>
          <p:nvPr>
            <p:ph sz="half" idx="2"/>
          </p:nvPr>
        </p:nvPicPr>
        <p:blipFill>
          <a:blip r:embed="rId4" cstate="print"/>
          <a:srcRect/>
          <a:stretch>
            <a:fillRect/>
          </a:stretch>
        </p:blipFill>
        <p:spPr>
          <a:xfrm>
            <a:off x="134938" y="2817813"/>
            <a:ext cx="4581525" cy="3590925"/>
          </a:xfrm>
          <a:noFill/>
          <a:ln/>
        </p:spPr>
      </p:pic>
      <p:sp>
        <p:nvSpPr>
          <p:cNvPr id="1340420" name="WordArt 4"/>
          <p:cNvSpPr>
            <a:spLocks noChangeArrowheads="1" noChangeShapeType="1" noTextEdit="1"/>
          </p:cNvSpPr>
          <p:nvPr/>
        </p:nvSpPr>
        <p:spPr bwMode="auto">
          <a:xfrm>
            <a:off x="701675" y="233363"/>
            <a:ext cx="7785100" cy="1827212"/>
          </a:xfrm>
          <a:prstGeom prst="rect">
            <a:avLst/>
          </a:prstGeom>
        </p:spPr>
        <p:txBody>
          <a:bodyPr wrap="none" fromWordArt="1">
            <a:prstTxWarp prst="textPlain">
              <a:avLst>
                <a:gd name="adj" fmla="val 50000"/>
              </a:avLst>
            </a:prstTxWarp>
          </a:bodyPr>
          <a:lstStyle/>
          <a:p>
            <a:pPr algn="ctr"/>
            <a:r>
              <a:rPr lang="es-MX"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hipótesis de </a:t>
            </a:r>
            <a:r>
              <a:rPr lang="es-MX"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a:t>
            </a:r>
            <a:r>
              <a:rPr lang="es-MX"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Broglie</a:t>
            </a:r>
          </a:p>
          <a:p>
            <a:pPr algn="ctr"/>
            <a:r>
              <a:rPr lang="es-MX"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y los estados estacionarios</a:t>
            </a:r>
          </a:p>
          <a:p>
            <a:pPr algn="ctr"/>
            <a:r>
              <a:rPr lang="es-MX"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del átomo de Bohr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3333" name="Picture 5" descr="Standing wave in stationary medium. The red dots represent the wave nodes">
            <a:hlinkClick r:id="rId2" tooltip="Standing wave in stationary medium. The red dots represent the wave nodes"/>
          </p:cNvPr>
          <p:cNvPicPr>
            <a:picLocks noChangeAspect="1" noChangeArrowheads="1" noCrop="1"/>
          </p:cNvPicPr>
          <p:nvPr/>
        </p:nvPicPr>
        <p:blipFill>
          <a:blip r:embed="rId3" cstate="print"/>
          <a:srcRect/>
          <a:stretch>
            <a:fillRect/>
          </a:stretch>
        </p:blipFill>
        <p:spPr bwMode="auto">
          <a:xfrm>
            <a:off x="684213" y="1628775"/>
            <a:ext cx="7920037" cy="3887788"/>
          </a:xfrm>
          <a:prstGeom prst="rect">
            <a:avLst/>
          </a:prstGeom>
          <a:noFill/>
        </p:spPr>
      </p:pic>
      <p:sp>
        <p:nvSpPr>
          <p:cNvPr id="3" name="WordArt 4"/>
          <p:cNvSpPr>
            <a:spLocks noChangeArrowheads="1" noChangeShapeType="1" noTextEdit="1"/>
          </p:cNvSpPr>
          <p:nvPr/>
        </p:nvSpPr>
        <p:spPr bwMode="auto">
          <a:xfrm>
            <a:off x="211880" y="571041"/>
            <a:ext cx="8712967" cy="675357"/>
          </a:xfrm>
          <a:prstGeom prst="rect">
            <a:avLst/>
          </a:prstGeom>
        </p:spPr>
        <p:txBody>
          <a:bodyPr wrap="none" fromWordArt="1">
            <a:prstTxWarp prst="textPlain">
              <a:avLst>
                <a:gd name="adj" fmla="val 50000"/>
              </a:avLst>
            </a:prstTxWarp>
          </a:bodyPr>
          <a:lstStyle/>
          <a:p>
            <a:pPr algn="ctr"/>
            <a:r>
              <a:rPr lang="es-MX"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electrón está estacionario alrededor del núcleo</a:t>
            </a:r>
            <a:endParaRPr lang="es-MX"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WordArt 2"/>
          <p:cNvSpPr>
            <a:spLocks noChangeArrowheads="1" noChangeShapeType="1" noTextEdit="1"/>
          </p:cNvSpPr>
          <p:nvPr/>
        </p:nvSpPr>
        <p:spPr bwMode="auto">
          <a:xfrm>
            <a:off x="323528" y="548134"/>
            <a:ext cx="8424936" cy="532913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¿dónde andamos?</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¿cómo están las cosas?</a:t>
            </a:r>
          </a:p>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Recapitulemos…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15608" y="608656"/>
          <a:ext cx="878687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WordArt 2"/>
          <p:cNvSpPr>
            <a:spLocks noChangeArrowheads="1" noChangeShapeType="1" noTextEdit="1"/>
          </p:cNvSpPr>
          <p:nvPr/>
        </p:nvSpPr>
        <p:spPr bwMode="auto">
          <a:xfrm>
            <a:off x="395536" y="548680"/>
            <a:ext cx="8424936" cy="532913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cosas estaban maduras,</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y la fruta cayó, ó más bien</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frutas cayeron….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4484058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51520" y="188094"/>
            <a:ext cx="8568953" cy="72062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Werner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Heisenberg</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5" name="Picture 2" descr="File:Bundesarchiv Bild183-R57262, Werner Heisenberg.jpg">
            <a:hlinkClick r:id="rId2"/>
          </p:cNvPr>
          <p:cNvPicPr>
            <a:picLocks noChangeAspect="1" noChangeArrowheads="1"/>
          </p:cNvPicPr>
          <p:nvPr/>
        </p:nvPicPr>
        <p:blipFill>
          <a:blip r:embed="rId3" cstate="print"/>
          <a:srcRect/>
          <a:stretch>
            <a:fillRect/>
          </a:stretch>
        </p:blipFill>
        <p:spPr bwMode="auto">
          <a:xfrm>
            <a:off x="2843808" y="1035892"/>
            <a:ext cx="3714750" cy="5705476"/>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82408" y="260648"/>
            <a:ext cx="8980672" cy="1728192"/>
          </a:xfrm>
          <a:prstGeom prst="rect">
            <a:avLst/>
          </a:prstGeom>
        </p:spPr>
        <p:txBody>
          <a:bodyPr wrap="none" fromWordArt="1">
            <a:prstTxWarp prst="textPlain">
              <a:avLst>
                <a:gd name="adj" fmla="val 50000"/>
              </a:avLst>
            </a:prstTxWarp>
          </a:bodyPr>
          <a:lstStyle/>
          <a:p>
            <a:pPr algn="ct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Revolución</a:t>
            </a:r>
            <a:b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Cuántica</a:t>
            </a:r>
            <a:endParaRPr lang="es-MX" sz="105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157123" name="Text Box 3"/>
          <p:cNvSpPr txBox="1">
            <a:spLocks noChangeArrowheads="1"/>
          </p:cNvSpPr>
          <p:nvPr/>
        </p:nvSpPr>
        <p:spPr bwMode="auto">
          <a:xfrm>
            <a:off x="179512" y="2452821"/>
            <a:ext cx="8784976" cy="4216539"/>
          </a:xfrm>
          <a:prstGeom prst="rect">
            <a:avLst/>
          </a:prstGeom>
          <a:noFill/>
          <a:ln w="9525">
            <a:noFill/>
            <a:miter lim="800000"/>
            <a:headEnd/>
            <a:tailEnd/>
          </a:ln>
          <a:effectLst/>
        </p:spPr>
        <p:txBody>
          <a:bodyPr wrap="square">
            <a:spAutoFit/>
          </a:bodyPr>
          <a:lstStyle/>
          <a:p>
            <a:pPr algn="ctr">
              <a:spcBef>
                <a:spcPts val="1200"/>
              </a:spcBef>
            </a:pPr>
            <a:r>
              <a:rPr lang="es-MX" sz="4800" b="1" dirty="0" smtClean="0"/>
              <a:t>Francisco Soto Eguibar</a:t>
            </a:r>
            <a:endParaRPr lang="es-MX" sz="3600" b="1" dirty="0" smtClean="0"/>
          </a:p>
          <a:p>
            <a:pPr algn="ctr">
              <a:spcBef>
                <a:spcPts val="1200"/>
              </a:spcBef>
            </a:pPr>
            <a:r>
              <a:rPr lang="es-MX" sz="3600" b="1" dirty="0" smtClean="0"/>
              <a:t>Grupo de Óptica Cuántica</a:t>
            </a:r>
          </a:p>
          <a:p>
            <a:pPr algn="ctr">
              <a:spcBef>
                <a:spcPts val="1200"/>
              </a:spcBef>
            </a:pPr>
            <a:r>
              <a:rPr lang="es-MX" sz="3600" b="1" dirty="0" smtClean="0"/>
              <a:t>Coordinación de Óptica</a:t>
            </a:r>
          </a:p>
          <a:p>
            <a:pPr algn="ctr">
              <a:spcBef>
                <a:spcPts val="1200"/>
              </a:spcBef>
            </a:pPr>
            <a:r>
              <a:rPr lang="es-MX" sz="3600" b="1" dirty="0" smtClean="0"/>
              <a:t>Instituto Nacional de Astrofísica, Óptica y Electrónica</a:t>
            </a:r>
          </a:p>
          <a:p>
            <a:pPr algn="ctr">
              <a:spcBef>
                <a:spcPts val="1200"/>
              </a:spcBef>
            </a:pPr>
            <a:r>
              <a:rPr lang="es-MX" sz="3600" b="1" dirty="0" smtClean="0"/>
              <a:t>INAOE</a:t>
            </a:r>
            <a:endParaRPr lang="es-MX" sz="3600" b="1" dirty="0"/>
          </a:p>
        </p:txBody>
      </p:sp>
    </p:spTree>
    <p:extLst>
      <p:ext uri="{BB962C8B-B14F-4D97-AF65-F5344CB8AC3E}">
        <p14:creationId xmlns:p14="http://schemas.microsoft.com/office/powerpoint/2010/main" val="38821595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12776"/>
            <a:ext cx="8568953" cy="4985980"/>
          </a:xfrm>
          <a:prstGeom prst="rect">
            <a:avLst/>
          </a:prstGeom>
          <a:noFill/>
        </p:spPr>
        <p:txBody>
          <a:bodyPr wrap="square" rtlCol="0">
            <a:spAutoFit/>
          </a:bodyPr>
          <a:lstStyle/>
          <a:p>
            <a:pPr marL="571500" indent="-571500">
              <a:spcBef>
                <a:spcPts val="1200"/>
              </a:spcBef>
              <a:buFont typeface="Arial" pitchFamily="34" charset="0"/>
              <a:buChar char="•"/>
            </a:pPr>
            <a:r>
              <a:rPr lang="es-MX" sz="4400" dirty="0" smtClean="0"/>
              <a:t>Hay que abandonar de la descripción todas las variables dinámicas irrelevantes.</a:t>
            </a:r>
          </a:p>
          <a:p>
            <a:pPr marL="571500" indent="-571500">
              <a:spcBef>
                <a:spcPts val="1200"/>
              </a:spcBef>
              <a:buFont typeface="Arial" pitchFamily="34" charset="0"/>
              <a:buChar char="•"/>
            </a:pPr>
            <a:r>
              <a:rPr lang="es-MX" sz="4400" dirty="0" smtClean="0"/>
              <a:t>Es necesario crear una teoría en la que sólo aparezcan las cantidades físicas que son observables.</a:t>
            </a:r>
            <a:endParaRPr lang="es-MX" sz="4400" dirty="0"/>
          </a:p>
        </p:txBody>
      </p:sp>
      <p:sp>
        <p:nvSpPr>
          <p:cNvPr id="4" name="WordArt 2"/>
          <p:cNvSpPr>
            <a:spLocks noChangeArrowheads="1" noChangeShapeType="1" noTextEdit="1"/>
          </p:cNvSpPr>
          <p:nvPr/>
        </p:nvSpPr>
        <p:spPr bwMode="auto">
          <a:xfrm>
            <a:off x="251520" y="188094"/>
            <a:ext cx="8496944" cy="93665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observables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6156333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5157192"/>
            <a:ext cx="6552727" cy="769441"/>
          </a:xfrm>
          <a:prstGeom prst="rect">
            <a:avLst/>
          </a:prstGeom>
          <a:noFill/>
        </p:spPr>
        <p:txBody>
          <a:bodyPr wrap="square" rtlCol="0">
            <a:spAutoFit/>
          </a:bodyPr>
          <a:lstStyle/>
          <a:p>
            <a:r>
              <a:rPr lang="es-MX" sz="4400" dirty="0" smtClean="0"/>
              <a:t>El 7 de junio de 1925…</a:t>
            </a:r>
            <a:endParaRPr lang="es-MX" sz="4400" dirty="0"/>
          </a:p>
        </p:txBody>
      </p:sp>
      <p:sp>
        <p:nvSpPr>
          <p:cNvPr id="4" name="WordArt 2"/>
          <p:cNvSpPr>
            <a:spLocks noChangeArrowheads="1" noChangeShapeType="1" noTextEdit="1"/>
          </p:cNvSpPr>
          <p:nvPr/>
        </p:nvSpPr>
        <p:spPr bwMode="auto">
          <a:xfrm>
            <a:off x="251520" y="188094"/>
            <a:ext cx="8568953" cy="72062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Werner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Heisenberg</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y su alergia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5" name="Picture 2" descr="File:Bundesarchiv Bild183-R57262, Werner Heisenberg.jpg">
            <a:hlinkClick r:id="rId2"/>
          </p:cNvPr>
          <p:cNvPicPr>
            <a:picLocks noChangeAspect="1" noChangeArrowheads="1"/>
          </p:cNvPicPr>
          <p:nvPr/>
        </p:nvPicPr>
        <p:blipFill>
          <a:blip r:embed="rId3" cstate="print"/>
          <a:srcRect/>
          <a:stretch>
            <a:fillRect/>
          </a:stretch>
        </p:blipFill>
        <p:spPr bwMode="auto">
          <a:xfrm>
            <a:off x="3626819" y="1124744"/>
            <a:ext cx="2250400" cy="3456384"/>
          </a:xfrm>
          <a:prstGeom prst="rect">
            <a:avLst/>
          </a:prstGeom>
          <a:noFill/>
        </p:spPr>
      </p:pic>
    </p:spTree>
    <p:extLst>
      <p:ext uri="{BB962C8B-B14F-4D97-AF65-F5344CB8AC3E}">
        <p14:creationId xmlns:p14="http://schemas.microsoft.com/office/powerpoint/2010/main" val="41801162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60932" y="656419"/>
            <a:ext cx="8631547" cy="1260413"/>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Cantidades que NO conmutan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18993207"/>
              </p:ext>
            </p:extLst>
          </p:nvPr>
        </p:nvGraphicFramePr>
        <p:xfrm>
          <a:off x="219999" y="3170245"/>
          <a:ext cx="8640000" cy="1410883"/>
        </p:xfrm>
        <a:graphic>
          <a:graphicData uri="http://schemas.openxmlformats.org/presentationml/2006/ole">
            <mc:AlternateContent xmlns:mc="http://schemas.openxmlformats.org/markup-compatibility/2006">
              <mc:Choice xmlns:v="urn:schemas-microsoft-com:vml" Requires="v">
                <p:oleObj spid="_x0000_s2935171" name="Equation" r:id="rId3" imgW="1244600" imgH="203200" progId="Equation.DSMT4">
                  <p:embed/>
                </p:oleObj>
              </mc:Choice>
              <mc:Fallback>
                <p:oleObj name="Equation" r:id="rId3" imgW="1244600" imgH="2032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99" y="3170245"/>
                        <a:ext cx="8640000" cy="14108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51520" y="332110"/>
            <a:ext cx="8640960" cy="237681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En la Física Clásica,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variables dinámicas conmutan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2933763" name="Object 3"/>
          <p:cNvGraphicFramePr>
            <a:graphicFrameLocks noChangeAspect="1"/>
          </p:cNvGraphicFramePr>
          <p:nvPr>
            <p:extLst/>
          </p:nvPr>
        </p:nvGraphicFramePr>
        <p:xfrm>
          <a:off x="1475656" y="4005064"/>
          <a:ext cx="5843588" cy="1385888"/>
        </p:xfrm>
        <a:graphic>
          <a:graphicData uri="http://schemas.openxmlformats.org/presentationml/2006/ole">
            <mc:AlternateContent xmlns:mc="http://schemas.openxmlformats.org/markup-compatibility/2006">
              <mc:Choice xmlns:v="urn:schemas-microsoft-com:vml" Requires="v">
                <p:oleObj spid="_x0000_s4552874" name="Equation" r:id="rId3" imgW="748975" imgH="177723" progId="Equation.DSMT4">
                  <p:embed/>
                </p:oleObj>
              </mc:Choice>
              <mc:Fallback>
                <p:oleObj name="Equation" r:id="rId3" imgW="748975" imgH="177723" progId="Equation.DSMT4">
                  <p:embed/>
                  <p:pic>
                    <p:nvPicPr>
                      <p:cNvPr id="0" name="Picture 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005064"/>
                        <a:ext cx="5843588" cy="138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31445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44016" y="188094"/>
            <a:ext cx="8892480" cy="273685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En la Física Clásica,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variables dinámicas conmutan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5" name="Object 4"/>
          <p:cNvGraphicFramePr>
            <a:graphicFrameLocks noChangeAspect="1"/>
          </p:cNvGraphicFramePr>
          <p:nvPr>
            <p:extLst/>
          </p:nvPr>
        </p:nvGraphicFramePr>
        <p:xfrm>
          <a:off x="827584" y="4941168"/>
          <a:ext cx="7341353" cy="1368152"/>
        </p:xfrm>
        <a:graphic>
          <a:graphicData uri="http://schemas.openxmlformats.org/presentationml/2006/ole">
            <mc:AlternateContent xmlns:mc="http://schemas.openxmlformats.org/markup-compatibility/2006">
              <mc:Choice xmlns:v="urn:schemas-microsoft-com:vml" Requires="v">
                <p:oleObj spid="_x0000_s4554066" name="Equation" r:id="rId3" imgW="749300" imgH="139700" progId="Equation.DSMT4">
                  <p:embed/>
                </p:oleObj>
              </mc:Choice>
              <mc:Fallback>
                <p:oleObj name="Equation" r:id="rId3" imgW="749300" imgH="139700" progId="Equation.DSMT4">
                  <p:embed/>
                  <p:pic>
                    <p:nvPicPr>
                      <p:cNvPr id="0" name="Picture 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941168"/>
                        <a:ext cx="7341353" cy="136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33763" name="Object 3"/>
          <p:cNvGraphicFramePr>
            <a:graphicFrameLocks noChangeAspect="1"/>
          </p:cNvGraphicFramePr>
          <p:nvPr>
            <p:extLst/>
          </p:nvPr>
        </p:nvGraphicFramePr>
        <p:xfrm>
          <a:off x="3150096" y="3645024"/>
          <a:ext cx="2880320" cy="683108"/>
        </p:xfrm>
        <a:graphic>
          <a:graphicData uri="http://schemas.openxmlformats.org/presentationml/2006/ole">
            <mc:AlternateContent xmlns:mc="http://schemas.openxmlformats.org/markup-compatibility/2006">
              <mc:Choice xmlns:v="urn:schemas-microsoft-com:vml" Requires="v">
                <p:oleObj spid="_x0000_s4554067" name="Equation" r:id="rId5" imgW="748975" imgH="177723" progId="Equation.DSMT4">
                  <p:embed/>
                </p:oleObj>
              </mc:Choice>
              <mc:Fallback>
                <p:oleObj name="Equation" r:id="rId5" imgW="748975" imgH="177723" progId="Equation.DSMT4">
                  <p:embed/>
                  <p:pic>
                    <p:nvPicPr>
                      <p:cNvPr id="0" name="Picture 3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0096" y="3645024"/>
                        <a:ext cx="2880320" cy="683108"/>
                      </a:xfrm>
                      <a:prstGeom prst="rect">
                        <a:avLst/>
                      </a:prstGeom>
                      <a:solidFill>
                        <a:srgbClr val="CCFFCC"/>
                      </a:solidFill>
                    </p:spPr>
                  </p:pic>
                </p:oleObj>
              </mc:Fallback>
            </mc:AlternateContent>
          </a:graphicData>
        </a:graphic>
      </p:graphicFrame>
    </p:spTree>
    <p:extLst>
      <p:ext uri="{BB962C8B-B14F-4D97-AF65-F5344CB8AC3E}">
        <p14:creationId xmlns:p14="http://schemas.microsoft.com/office/powerpoint/2010/main" val="15912447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WordArt 2"/>
          <p:cNvSpPr>
            <a:spLocks noChangeArrowheads="1" noChangeShapeType="1" noTextEdit="1"/>
          </p:cNvSpPr>
          <p:nvPr/>
        </p:nvSpPr>
        <p:spPr bwMode="auto">
          <a:xfrm>
            <a:off x="395536" y="692150"/>
            <a:ext cx="8424936" cy="532913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…y nació la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Mecánica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Matricial</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5735570"/>
              </p:ext>
            </p:extLst>
          </p:nvPr>
        </p:nvGraphicFramePr>
        <p:xfrm>
          <a:off x="211060" y="1206484"/>
          <a:ext cx="8712968" cy="5184576"/>
        </p:xfrm>
        <a:graphic>
          <a:graphicData uri="http://schemas.openxmlformats.org/presentationml/2006/ole">
            <mc:AlternateContent xmlns:mc="http://schemas.openxmlformats.org/markup-compatibility/2006">
              <mc:Choice xmlns:v="urn:schemas-microsoft-com:vml" Requires="v">
                <p:oleObj spid="_x0000_s4508908" name="Equation" r:id="rId3" imgW="2933640" imgH="1650960" progId="Equation.DSMT4">
                  <p:embed/>
                </p:oleObj>
              </mc:Choice>
              <mc:Fallback>
                <p:oleObj name="Equation" r:id="rId3" imgW="2933640" imgH="1650960" progId="Equation.DSMT4">
                  <p:embed/>
                  <p:pic>
                    <p:nvPicPr>
                      <p:cNvPr id="0" name="Picture 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60" y="1206484"/>
                        <a:ext cx="8712968" cy="5184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WordArt 2"/>
          <p:cNvSpPr>
            <a:spLocks noChangeArrowheads="1" noChangeShapeType="1" noTextEdit="1"/>
          </p:cNvSpPr>
          <p:nvPr/>
        </p:nvSpPr>
        <p:spPr bwMode="auto">
          <a:xfrm>
            <a:off x="251520" y="116632"/>
            <a:ext cx="8640960" cy="72062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Multiplicación de matrices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76424414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WordArt 2"/>
          <p:cNvSpPr>
            <a:spLocks noChangeArrowheads="1" noChangeShapeType="1" noTextEdit="1"/>
          </p:cNvSpPr>
          <p:nvPr/>
        </p:nvSpPr>
        <p:spPr bwMode="auto">
          <a:xfrm>
            <a:off x="323528" y="404118"/>
            <a:ext cx="8640960" cy="72062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Matricial</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3" name="TextBox 2"/>
          <p:cNvSpPr txBox="1"/>
          <p:nvPr/>
        </p:nvSpPr>
        <p:spPr>
          <a:xfrm>
            <a:off x="123688" y="1484784"/>
            <a:ext cx="8907880" cy="4462760"/>
          </a:xfrm>
          <a:prstGeom prst="rect">
            <a:avLst/>
          </a:prstGeom>
          <a:noFill/>
        </p:spPr>
        <p:txBody>
          <a:bodyPr wrap="square" rtlCol="0">
            <a:spAutoFit/>
          </a:bodyPr>
          <a:lstStyle/>
          <a:p>
            <a:pPr>
              <a:spcBef>
                <a:spcPts val="1800"/>
              </a:spcBef>
              <a:buFont typeface="Wingdings" pitchFamily="2" charset="2"/>
              <a:buChar char="ü"/>
            </a:pPr>
            <a:r>
              <a:rPr lang="es-MX" sz="3200" dirty="0" err="1" smtClean="0"/>
              <a:t>Heisenberg</a:t>
            </a:r>
            <a:r>
              <a:rPr lang="es-MX" sz="3200" dirty="0" smtClean="0"/>
              <a:t>, </a:t>
            </a:r>
            <a:r>
              <a:rPr lang="es-MX" sz="3200" dirty="0" err="1" smtClean="0"/>
              <a:t>Born</a:t>
            </a:r>
            <a:r>
              <a:rPr lang="es-MX" sz="3200" dirty="0" smtClean="0"/>
              <a:t> y </a:t>
            </a:r>
            <a:r>
              <a:rPr lang="es-MX" sz="3200" dirty="0" err="1" smtClean="0"/>
              <a:t>Jordan</a:t>
            </a:r>
            <a:r>
              <a:rPr lang="es-MX" sz="3200" dirty="0" smtClean="0"/>
              <a:t> resolvieron integra y limpiamente el problema del átomo de hidrógeno y algunos otros problemas.</a:t>
            </a:r>
          </a:p>
          <a:p>
            <a:pPr>
              <a:spcBef>
                <a:spcPts val="1800"/>
              </a:spcBef>
              <a:buFont typeface="Wingdings" pitchFamily="2" charset="2"/>
              <a:buChar char="ü"/>
            </a:pPr>
            <a:r>
              <a:rPr lang="es-MX" sz="3200" dirty="0" smtClean="0"/>
              <a:t>Los resultados son perfectamente correctos</a:t>
            </a:r>
          </a:p>
          <a:p>
            <a:pPr>
              <a:spcBef>
                <a:spcPts val="1800"/>
              </a:spcBef>
              <a:buFont typeface="Wingdings" pitchFamily="2" charset="2"/>
              <a:buChar char="ü"/>
            </a:pPr>
            <a:r>
              <a:rPr lang="es-MX" sz="3200" dirty="0" smtClean="0"/>
              <a:t>La teoría se basa únicamente en </a:t>
            </a:r>
            <a:r>
              <a:rPr lang="es-MX" sz="3200" i="1" dirty="0" smtClean="0"/>
              <a:t>observables</a:t>
            </a:r>
          </a:p>
          <a:p>
            <a:pPr>
              <a:spcBef>
                <a:spcPts val="1800"/>
              </a:spcBef>
              <a:buFont typeface="Wingdings" pitchFamily="2" charset="2"/>
              <a:buChar char="ü"/>
            </a:pPr>
            <a:r>
              <a:rPr lang="es-MX" sz="3200" dirty="0" smtClean="0"/>
              <a:t>Desaparece la imagen de partícula y de onda.</a:t>
            </a:r>
          </a:p>
          <a:p>
            <a:pPr>
              <a:spcBef>
                <a:spcPts val="1800"/>
              </a:spcBef>
              <a:buFont typeface="Wingdings" pitchFamily="2" charset="2"/>
              <a:buChar char="ü"/>
            </a:pPr>
            <a:r>
              <a:rPr lang="es-MX" sz="3200" dirty="0" smtClean="0"/>
              <a:t>Desaparece la idea de trayectorias (órbitas).</a:t>
            </a:r>
            <a:endParaRPr lang="es-MX" sz="3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WordArt 2"/>
          <p:cNvSpPr>
            <a:spLocks noChangeArrowheads="1" noChangeShapeType="1" noTextEdit="1"/>
          </p:cNvSpPr>
          <p:nvPr/>
        </p:nvSpPr>
        <p:spPr bwMode="auto">
          <a:xfrm>
            <a:off x="395536" y="548680"/>
            <a:ext cx="8424936" cy="532913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cosas estaban maduras,</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y la fruta cayó, ó más bien</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frutas cayeron….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MX"/>
          </a:p>
        </p:txBody>
      </p:sp>
      <p:pic>
        <p:nvPicPr>
          <p:cNvPr id="1343492" name="Picture 4"/>
          <p:cNvPicPr>
            <a:picLocks noGrp="1" noChangeAspect="1" noChangeArrowheads="1"/>
          </p:cNvPicPr>
          <p:nvPr>
            <p:ph idx="1"/>
          </p:nvPr>
        </p:nvPicPr>
        <p:blipFill>
          <a:blip r:embed="rId3" cstate="print"/>
          <a:srcRect/>
          <a:stretch>
            <a:fillRect/>
          </a:stretch>
        </p:blipFill>
        <p:spPr>
          <a:xfrm>
            <a:off x="2123728" y="1844824"/>
            <a:ext cx="4464496" cy="3968441"/>
          </a:xfrm>
          <a:noFill/>
          <a:ln/>
        </p:spPr>
      </p:pic>
      <p:sp>
        <p:nvSpPr>
          <p:cNvPr id="1343493" name="WordArt 5"/>
          <p:cNvSpPr>
            <a:spLocks noChangeArrowheads="1" noChangeShapeType="1" noTextEdit="1"/>
          </p:cNvSpPr>
          <p:nvPr/>
        </p:nvSpPr>
        <p:spPr bwMode="auto">
          <a:xfrm>
            <a:off x="395536" y="260648"/>
            <a:ext cx="8424936" cy="91735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ecuación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Schrödinger</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ext Box 2"/>
          <p:cNvSpPr txBox="1">
            <a:spLocks noChangeArrowheads="1"/>
          </p:cNvSpPr>
          <p:nvPr/>
        </p:nvSpPr>
        <p:spPr bwMode="auto">
          <a:xfrm>
            <a:off x="503238" y="1831975"/>
            <a:ext cx="8172450" cy="4117975"/>
          </a:xfrm>
          <a:prstGeom prst="rect">
            <a:avLst/>
          </a:prstGeom>
          <a:solidFill>
            <a:srgbClr val="FFFF00"/>
          </a:solidFill>
          <a:ln w="9525">
            <a:noFill/>
            <a:miter lim="800000"/>
            <a:headEnd/>
            <a:tailEnd/>
          </a:ln>
          <a:effectLst/>
        </p:spPr>
        <p:txBody>
          <a:bodyPr>
            <a:spAutoFit/>
          </a:bodyPr>
          <a:lstStyle/>
          <a:p>
            <a:pPr algn="ctr">
              <a:spcBef>
                <a:spcPct val="50000"/>
              </a:spcBef>
            </a:pPr>
            <a:r>
              <a:rPr lang="es-MX" sz="4800" dirty="0">
                <a:solidFill>
                  <a:schemeClr val="accent2"/>
                </a:solidFill>
                <a:latin typeface="Arial Black" pitchFamily="34" charset="0"/>
              </a:rPr>
              <a:t>1900-1928</a:t>
            </a:r>
          </a:p>
          <a:p>
            <a:pPr algn="ctr">
              <a:spcBef>
                <a:spcPct val="50000"/>
              </a:spcBef>
            </a:pPr>
            <a:r>
              <a:rPr lang="es-MX" sz="4800" dirty="0">
                <a:latin typeface="Arial Black" pitchFamily="34" charset="0"/>
              </a:rPr>
              <a:t>La mayor aventura del pensamiento de la historia de la humanidad</a:t>
            </a:r>
          </a:p>
        </p:txBody>
      </p:sp>
      <p:sp>
        <p:nvSpPr>
          <p:cNvPr id="1149955" name="WordArt 3"/>
          <p:cNvSpPr>
            <a:spLocks noChangeArrowheads="1" noChangeShapeType="1" noTextEdit="1"/>
          </p:cNvSpPr>
          <p:nvPr/>
        </p:nvSpPr>
        <p:spPr bwMode="auto">
          <a:xfrm>
            <a:off x="690840" y="332705"/>
            <a:ext cx="7777608" cy="100806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Cuántica</a:t>
            </a:r>
          </a:p>
        </p:txBody>
      </p:sp>
    </p:spTree>
    <p:extLst>
      <p:ext uri="{BB962C8B-B14F-4D97-AF65-F5344CB8AC3E}">
        <p14:creationId xmlns:p14="http://schemas.microsoft.com/office/powerpoint/2010/main" val="7579795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MX"/>
          </a:p>
        </p:txBody>
      </p:sp>
      <p:graphicFrame>
        <p:nvGraphicFramePr>
          <p:cNvPr id="1343491" name="Object 3"/>
          <p:cNvGraphicFramePr>
            <a:graphicFrameLocks noChangeAspect="1"/>
          </p:cNvGraphicFramePr>
          <p:nvPr>
            <p:extLst>
              <p:ext uri="{D42A27DB-BD31-4B8C-83A1-F6EECF244321}">
                <p14:modId xmlns:p14="http://schemas.microsoft.com/office/powerpoint/2010/main" val="2247400649"/>
              </p:ext>
            </p:extLst>
          </p:nvPr>
        </p:nvGraphicFramePr>
        <p:xfrm>
          <a:off x="179512" y="2204864"/>
          <a:ext cx="8784976" cy="2520280"/>
        </p:xfrm>
        <a:graphic>
          <a:graphicData uri="http://schemas.openxmlformats.org/presentationml/2006/ole">
            <mc:AlternateContent xmlns:mc="http://schemas.openxmlformats.org/markup-compatibility/2006">
              <mc:Choice xmlns:v="urn:schemas-microsoft-com:vml" Requires="v">
                <p:oleObj spid="_x0000_s4492555" name="Equation" r:id="rId4" imgW="1524000" imgH="419100" progId="Equation.3">
                  <p:embed/>
                </p:oleObj>
              </mc:Choice>
              <mc:Fallback>
                <p:oleObj name="Equation" r:id="rId4" imgW="1524000" imgH="419100" progId="Equation.3">
                  <p:embed/>
                  <p:pic>
                    <p:nvPicPr>
                      <p:cNvPr id="0" name="Picture 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04864"/>
                        <a:ext cx="8784976" cy="2520280"/>
                      </a:xfrm>
                      <a:prstGeom prst="rect">
                        <a:avLst/>
                      </a:prstGeom>
                      <a:solidFill>
                        <a:srgbClr val="FFFF00"/>
                      </a:solidFill>
                    </p:spPr>
                  </p:pic>
                </p:oleObj>
              </mc:Fallback>
            </mc:AlternateContent>
          </a:graphicData>
        </a:graphic>
      </p:graphicFrame>
      <p:sp>
        <p:nvSpPr>
          <p:cNvPr id="1343493" name="WordArt 5"/>
          <p:cNvSpPr>
            <a:spLocks noChangeArrowheads="1" noChangeShapeType="1" noTextEdit="1"/>
          </p:cNvSpPr>
          <p:nvPr/>
        </p:nvSpPr>
        <p:spPr bwMode="auto">
          <a:xfrm>
            <a:off x="395536" y="260648"/>
            <a:ext cx="8424936" cy="91735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ecuación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Schrödinger</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9552011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WordArt 2"/>
          <p:cNvSpPr>
            <a:spLocks noChangeArrowheads="1" noChangeShapeType="1" noTextEdit="1"/>
          </p:cNvSpPr>
          <p:nvPr/>
        </p:nvSpPr>
        <p:spPr bwMode="auto">
          <a:xfrm>
            <a:off x="323528" y="548134"/>
            <a:ext cx="8424936" cy="532913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la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Mecánica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Ondulatoria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5538" name="Object 2"/>
          <p:cNvGraphicFramePr>
            <a:graphicFrameLocks noGrp="1" noChangeAspect="1"/>
          </p:cNvGraphicFramePr>
          <p:nvPr>
            <p:ph sz="half" idx="1"/>
          </p:nvPr>
        </p:nvGraphicFramePr>
        <p:xfrm>
          <a:off x="251520" y="4329113"/>
          <a:ext cx="8640959" cy="2232025"/>
        </p:xfrm>
        <a:graphic>
          <a:graphicData uri="http://schemas.openxmlformats.org/presentationml/2006/ole">
            <mc:AlternateContent xmlns:mc="http://schemas.openxmlformats.org/markup-compatibility/2006">
              <mc:Choice xmlns:v="urn:schemas-microsoft-com:vml" Requires="v">
                <p:oleObj spid="_x0000_s1346309" name="Equation" r:id="rId4" imgW="4622800" imgH="1143000" progId="Equation.3">
                  <p:embed/>
                </p:oleObj>
              </mc:Choice>
              <mc:Fallback>
                <p:oleObj name="Equation" r:id="rId4" imgW="4622800" imgH="1143000" progId="Equation.3">
                  <p:embed/>
                  <p:pic>
                    <p:nvPicPr>
                      <p:cNvPr id="0" name="Picture 7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329113"/>
                        <a:ext cx="8640959"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5539" name="Picture 3"/>
          <p:cNvPicPr>
            <a:picLocks noGrp="1" noChangeAspect="1" noChangeArrowheads="1"/>
          </p:cNvPicPr>
          <p:nvPr>
            <p:ph sz="quarter" idx="2"/>
          </p:nvPr>
        </p:nvPicPr>
        <p:blipFill>
          <a:blip r:embed="rId6" cstate="print"/>
          <a:srcRect/>
          <a:stretch>
            <a:fillRect/>
          </a:stretch>
        </p:blipFill>
        <p:spPr>
          <a:xfrm>
            <a:off x="1601788" y="684213"/>
            <a:ext cx="6183312" cy="3633787"/>
          </a:xfrm>
          <a:noFill/>
          <a:ln/>
        </p:spPr>
      </p:pic>
      <p:graphicFrame>
        <p:nvGraphicFramePr>
          <p:cNvPr id="1345540" name="Object 4"/>
          <p:cNvGraphicFramePr>
            <a:graphicFrameLocks noGrp="1" noChangeAspect="1"/>
          </p:cNvGraphicFramePr>
          <p:nvPr>
            <p:ph sz="quarter" idx="3"/>
          </p:nvPr>
        </p:nvGraphicFramePr>
        <p:xfrm>
          <a:off x="4572000" y="1124744"/>
          <a:ext cx="2097955" cy="1539590"/>
        </p:xfrm>
        <a:graphic>
          <a:graphicData uri="http://schemas.openxmlformats.org/presentationml/2006/ole">
            <mc:AlternateContent xmlns:mc="http://schemas.openxmlformats.org/markup-compatibility/2006">
              <mc:Choice xmlns:v="urn:schemas-microsoft-com:vml" Requires="v">
                <p:oleObj spid="_x0000_s1346310" name="Equation" r:id="rId7" imgW="571252" imgH="418918" progId="Equation.3">
                  <p:embed/>
                </p:oleObj>
              </mc:Choice>
              <mc:Fallback>
                <p:oleObj name="Equation" r:id="rId7" imgW="571252" imgH="418918" progId="Equation.3">
                  <p:embed/>
                  <p:pic>
                    <p:nvPicPr>
                      <p:cNvPr id="0" name="Picture 740"/>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124744"/>
                        <a:ext cx="2097955" cy="1539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5541" name="WordArt 5"/>
          <p:cNvSpPr>
            <a:spLocks noChangeArrowheads="1" noChangeShapeType="1" noTextEdit="1"/>
          </p:cNvSpPr>
          <p:nvPr/>
        </p:nvSpPr>
        <p:spPr bwMode="auto">
          <a:xfrm>
            <a:off x="767608" y="190819"/>
            <a:ext cx="7632848" cy="621829"/>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de hidrógeno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7586" name="Object 2"/>
          <p:cNvGraphicFramePr>
            <a:graphicFrameLocks noGrp="1" noChangeAspect="1"/>
          </p:cNvGraphicFramePr>
          <p:nvPr>
            <p:ph sz="half" idx="1"/>
          </p:nvPr>
        </p:nvGraphicFramePr>
        <p:xfrm>
          <a:off x="250825" y="1700808"/>
          <a:ext cx="8748713" cy="1053083"/>
        </p:xfrm>
        <a:graphic>
          <a:graphicData uri="http://schemas.openxmlformats.org/presentationml/2006/ole">
            <mc:AlternateContent xmlns:mc="http://schemas.openxmlformats.org/markup-compatibility/2006">
              <mc:Choice xmlns:v="urn:schemas-microsoft-com:vml" Requires="v">
                <p:oleObj spid="_x0000_s1348357" name="Equation" r:id="rId3" imgW="2654300" imgH="330200" progId="Equation.DSMT4">
                  <p:embed/>
                </p:oleObj>
              </mc:Choice>
              <mc:Fallback>
                <p:oleObj name="Equation" r:id="rId3" imgW="2654300" imgH="330200" progId="Equation.DSMT4">
                  <p:embed/>
                  <p:pic>
                    <p:nvPicPr>
                      <p:cNvPr id="0" name="Picture 73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808"/>
                        <a:ext cx="8748713" cy="1053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7587" name="WordArt 3"/>
          <p:cNvSpPr>
            <a:spLocks noChangeArrowheads="1" noChangeShapeType="1" noTextEdit="1"/>
          </p:cNvSpPr>
          <p:nvPr/>
        </p:nvSpPr>
        <p:spPr bwMode="auto">
          <a:xfrm>
            <a:off x="395536" y="260648"/>
            <a:ext cx="8424936" cy="863823"/>
          </a:xfrm>
          <a:prstGeom prst="rect">
            <a:avLst/>
          </a:prstGeom>
        </p:spPr>
        <p:txBody>
          <a:bodyPr wrap="none" fromWordArt="1">
            <a:prstTxWarp prst="textPlain">
              <a:avLst>
                <a:gd name="adj" fmla="val 50000"/>
              </a:avLst>
            </a:prstTxWarp>
          </a:bodyPr>
          <a:lstStyle/>
          <a:p>
            <a:pPr algn="ctr"/>
            <a:r>
              <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funciones de onda </a:t>
            </a:r>
            <a:r>
              <a:rPr lang="es-MX"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del átomo </a:t>
            </a:r>
            <a:r>
              <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hidrógeno</a:t>
            </a:r>
          </a:p>
        </p:txBody>
      </p:sp>
      <p:graphicFrame>
        <p:nvGraphicFramePr>
          <p:cNvPr id="1347588" name="Object 4"/>
          <p:cNvGraphicFramePr>
            <a:graphicFrameLocks noGrp="1" noChangeAspect="1"/>
          </p:cNvGraphicFramePr>
          <p:nvPr>
            <p:ph sz="half" idx="2"/>
          </p:nvPr>
        </p:nvGraphicFramePr>
        <p:xfrm>
          <a:off x="611560" y="3645024"/>
          <a:ext cx="8133473" cy="1952401"/>
        </p:xfrm>
        <a:graphic>
          <a:graphicData uri="http://schemas.openxmlformats.org/presentationml/2006/ole">
            <mc:AlternateContent xmlns:mc="http://schemas.openxmlformats.org/markup-compatibility/2006">
              <mc:Choice xmlns:v="urn:schemas-microsoft-com:vml" Requires="v">
                <p:oleObj spid="_x0000_s1348358" name="Equation" r:id="rId5" imgW="1714500" imgH="419100" progId="Equation.DSMT4">
                  <p:embed/>
                </p:oleObj>
              </mc:Choice>
              <mc:Fallback>
                <p:oleObj name="Equation" r:id="rId5" imgW="1714500" imgH="419100" progId="Equation.DSMT4">
                  <p:embed/>
                  <p:pic>
                    <p:nvPicPr>
                      <p:cNvPr id="0" name="Picture 74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645024"/>
                        <a:ext cx="8133473" cy="1952401"/>
                      </a:xfrm>
                      <a:prstGeom prst="rect">
                        <a:avLst/>
                      </a:prstGeom>
                      <a:solidFill>
                        <a:srgbClr val="FFCC00"/>
                      </a:solidFill>
                      <a:ln w="3175">
                        <a:solidFill>
                          <a:srgbClr val="000000"/>
                        </a:solidFill>
                        <a:miter lim="800000"/>
                        <a:headEnd/>
                        <a:tailEnd/>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WordArt 2"/>
          <p:cNvSpPr>
            <a:spLocks noChangeArrowheads="1" noChangeShapeType="1" noTextEdit="1"/>
          </p:cNvSpPr>
          <p:nvPr/>
        </p:nvSpPr>
        <p:spPr bwMode="auto">
          <a:xfrm>
            <a:off x="323528" y="404118"/>
            <a:ext cx="8640960" cy="72062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ecuación de Schrödinger para el átomo de hidrógeno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3" name="TextBox 2"/>
          <p:cNvSpPr txBox="1"/>
          <p:nvPr/>
        </p:nvSpPr>
        <p:spPr>
          <a:xfrm>
            <a:off x="107504" y="1556792"/>
            <a:ext cx="8907880" cy="4493538"/>
          </a:xfrm>
          <a:prstGeom prst="rect">
            <a:avLst/>
          </a:prstGeom>
          <a:noFill/>
        </p:spPr>
        <p:txBody>
          <a:bodyPr wrap="square" rtlCol="0">
            <a:spAutoFit/>
          </a:bodyPr>
          <a:lstStyle/>
          <a:p>
            <a:pPr>
              <a:spcBef>
                <a:spcPts val="1800"/>
              </a:spcBef>
              <a:buFont typeface="Wingdings" pitchFamily="2" charset="2"/>
              <a:buChar char="ü"/>
            </a:pPr>
            <a:r>
              <a:rPr lang="es-MX" sz="3200" dirty="0" smtClean="0"/>
              <a:t>Se encuentra que las energías están </a:t>
            </a:r>
            <a:r>
              <a:rPr lang="es-MX" sz="3200" dirty="0" err="1" smtClean="0"/>
              <a:t>cuantizadas</a:t>
            </a:r>
            <a:r>
              <a:rPr lang="es-MX" sz="3200" dirty="0" smtClean="0"/>
              <a:t>, de acuerdo a lo medido</a:t>
            </a:r>
          </a:p>
          <a:p>
            <a:pPr>
              <a:spcBef>
                <a:spcPts val="1800"/>
              </a:spcBef>
              <a:buFont typeface="Wingdings" pitchFamily="2" charset="2"/>
              <a:buChar char="ü"/>
            </a:pPr>
            <a:r>
              <a:rPr lang="es-MX" sz="3200" dirty="0" smtClean="0"/>
              <a:t>Sólo ciertas orbitas son las permitidas, aunque los electrones se reparten en una especie de nube “alrededor de dichas” orbitas</a:t>
            </a:r>
          </a:p>
          <a:p>
            <a:pPr>
              <a:spcBef>
                <a:spcPts val="1800"/>
              </a:spcBef>
              <a:buFont typeface="Wingdings" pitchFamily="2" charset="2"/>
              <a:buChar char="ü"/>
            </a:pPr>
            <a:r>
              <a:rPr lang="es-MX" sz="3200" dirty="0" smtClean="0"/>
              <a:t>La energía sólo puede ser </a:t>
            </a:r>
            <a:r>
              <a:rPr lang="es-MX" sz="3200" dirty="0" err="1" smtClean="0"/>
              <a:t>basorbida</a:t>
            </a:r>
            <a:r>
              <a:rPr lang="es-MX" sz="3200" dirty="0" smtClean="0"/>
              <a:t> y </a:t>
            </a:r>
            <a:r>
              <a:rPr lang="es-MX" sz="3200" dirty="0" err="1" smtClean="0"/>
              <a:t>emtida</a:t>
            </a:r>
            <a:r>
              <a:rPr lang="es-MX" sz="3200" dirty="0" smtClean="0"/>
              <a:t> por paquetes que coinciden con las líneas espectrales observadas</a:t>
            </a:r>
            <a:endParaRPr lang="es-MX" sz="3200" dirty="0"/>
          </a:p>
        </p:txBody>
      </p:sp>
    </p:spTree>
    <p:extLst>
      <p:ext uri="{BB962C8B-B14F-4D97-AF65-F5344CB8AC3E}">
        <p14:creationId xmlns:p14="http://schemas.microsoft.com/office/powerpoint/2010/main" val="115898509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MX"/>
          </a:p>
        </p:txBody>
      </p:sp>
      <p:sp>
        <p:nvSpPr>
          <p:cNvPr id="1343493" name="WordArt 5"/>
          <p:cNvSpPr>
            <a:spLocks noChangeArrowheads="1" noChangeShapeType="1" noTextEdit="1"/>
          </p:cNvSpPr>
          <p:nvPr/>
        </p:nvSpPr>
        <p:spPr bwMode="auto">
          <a:xfrm>
            <a:off x="571473" y="279400"/>
            <a:ext cx="8215369" cy="100646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ecuación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Schrödinger</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137360479"/>
              </p:ext>
            </p:extLst>
          </p:nvPr>
        </p:nvGraphicFramePr>
        <p:xfrm>
          <a:off x="445393" y="1865213"/>
          <a:ext cx="8447087" cy="4156075"/>
        </p:xfrm>
        <a:graphic>
          <a:graphicData uri="http://schemas.openxmlformats.org/presentationml/2006/ole">
            <mc:AlternateContent xmlns:mc="http://schemas.openxmlformats.org/markup-compatibility/2006">
              <mc:Choice xmlns:v="urn:schemas-microsoft-com:vml" Requires="v">
                <p:oleObj spid="_x0000_s2670979" name="Equation" r:id="rId4" imgW="2374900" imgH="1168400" progId="Equation.DSMT4">
                  <p:embed/>
                </p:oleObj>
              </mc:Choice>
              <mc:Fallback>
                <p:oleObj name="Equation" r:id="rId4" imgW="2374900" imgH="1168400" progId="Equation.DSMT4">
                  <p:embed/>
                  <p:pic>
                    <p:nvPicPr>
                      <p:cNvPr id="0" name="Picture 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93" y="1865213"/>
                        <a:ext cx="8447087" cy="415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WordArt 2"/>
          <p:cNvSpPr>
            <a:spLocks noChangeArrowheads="1" noChangeShapeType="1" noTextEdit="1"/>
          </p:cNvSpPr>
          <p:nvPr/>
        </p:nvSpPr>
        <p:spPr bwMode="auto">
          <a:xfrm>
            <a:off x="612328" y="305371"/>
            <a:ext cx="7992120" cy="531341"/>
          </a:xfrm>
          <a:prstGeom prst="rect">
            <a:avLst/>
          </a:prstGeom>
        </p:spPr>
        <p:txBody>
          <a:bodyPr wrap="none" fromWordArt="1">
            <a:prstTxWarp prst="textPlain">
              <a:avLst>
                <a:gd name="adj" fmla="val 50000"/>
              </a:avLst>
            </a:prstTxWarp>
          </a:bodyPr>
          <a:lstStyle/>
          <a:p>
            <a:pPr algn="ctr"/>
            <a:r>
              <a:rPr lang="es-MX" sz="2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espectro del hidrógeno</a:t>
            </a:r>
          </a:p>
        </p:txBody>
      </p:sp>
      <p:sp>
        <p:nvSpPr>
          <p:cNvPr id="1350659" name="Text Box 3"/>
          <p:cNvSpPr txBox="1">
            <a:spLocks noChangeArrowheads="1"/>
          </p:cNvSpPr>
          <p:nvPr/>
        </p:nvSpPr>
        <p:spPr bwMode="auto">
          <a:xfrm>
            <a:off x="468312" y="1117302"/>
            <a:ext cx="8280152" cy="5480050"/>
          </a:xfrm>
          <a:prstGeom prst="rect">
            <a:avLst/>
          </a:prstGeom>
          <a:noFill/>
          <a:ln w="9525">
            <a:noFill/>
            <a:miter lim="800000"/>
            <a:headEnd/>
            <a:tailEnd/>
          </a:ln>
          <a:effectLst/>
        </p:spPr>
        <p:txBody>
          <a:bodyPr wrap="square">
            <a:spAutoFit/>
          </a:bodyPr>
          <a:lstStyle/>
          <a:p>
            <a:pPr>
              <a:lnSpc>
                <a:spcPct val="110000"/>
              </a:lnSpc>
              <a:spcBef>
                <a:spcPct val="50000"/>
              </a:spcBef>
              <a:buFontTx/>
              <a:buChar char="•"/>
            </a:pPr>
            <a:r>
              <a:rPr lang="es-MX" sz="3600" dirty="0"/>
              <a:t>¿Y la intensidad de la líneas?</a:t>
            </a:r>
          </a:p>
          <a:p>
            <a:pPr lvl="1">
              <a:lnSpc>
                <a:spcPct val="110000"/>
              </a:lnSpc>
              <a:spcBef>
                <a:spcPct val="50000"/>
              </a:spcBef>
              <a:buFontTx/>
              <a:buChar char="•"/>
            </a:pPr>
            <a:r>
              <a:rPr lang="es-MX" sz="3600" dirty="0">
                <a:solidFill>
                  <a:schemeClr val="accent2"/>
                </a:solidFill>
              </a:rPr>
              <a:t>La teoría de Schrödinger calcula la intensidad de manera correcta utilizando la probabilidad de transición entre los diferentes estados</a:t>
            </a:r>
          </a:p>
          <a:p>
            <a:pPr>
              <a:lnSpc>
                <a:spcPct val="110000"/>
              </a:lnSpc>
              <a:spcBef>
                <a:spcPct val="50000"/>
              </a:spcBef>
              <a:buFontTx/>
              <a:buChar char="•"/>
            </a:pPr>
            <a:r>
              <a:rPr lang="es-MX" sz="3600" dirty="0"/>
              <a:t>Se calcula también la vida media de los estados excitados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42844" y="285728"/>
          <a:ext cx="8786874"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85720" y="142852"/>
          <a:ext cx="8501122"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578446" y="148216"/>
            <a:ext cx="5993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rPr>
              <a:t>Schrödinger 1926</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80" name="Oval 4"/>
          <p:cNvSpPr>
            <a:spLocks noChangeArrowheads="1"/>
          </p:cNvSpPr>
          <p:nvPr/>
        </p:nvSpPr>
        <p:spPr bwMode="auto">
          <a:xfrm>
            <a:off x="428596" y="857232"/>
            <a:ext cx="8326438" cy="4471989"/>
          </a:xfrm>
          <a:prstGeom prst="ellipse">
            <a:avLst/>
          </a:prstGeom>
          <a:solidFill>
            <a:srgbClr val="FFFFCC"/>
          </a:solidFill>
          <a:ln w="38100">
            <a:solidFill>
              <a:schemeClr val="tx1"/>
            </a:solidFill>
            <a:round/>
            <a:headEnd/>
            <a:tailEnd/>
          </a:ln>
          <a:effectLst/>
        </p:spPr>
        <p:txBody>
          <a:bodyPr wrap="none" anchor="ctr"/>
          <a:lstStyle/>
          <a:p>
            <a:endParaRPr lang="es-MX"/>
          </a:p>
        </p:txBody>
      </p:sp>
      <p:sp>
        <p:nvSpPr>
          <p:cNvPr id="1355778" name="Oval 2"/>
          <p:cNvSpPr>
            <a:spLocks noChangeArrowheads="1"/>
          </p:cNvSpPr>
          <p:nvPr/>
        </p:nvSpPr>
        <p:spPr bwMode="auto">
          <a:xfrm>
            <a:off x="1331913" y="2166938"/>
            <a:ext cx="3060700" cy="1979612"/>
          </a:xfrm>
          <a:prstGeom prst="ellipse">
            <a:avLst/>
          </a:prstGeom>
          <a:solidFill>
            <a:schemeClr val="accent1"/>
          </a:solidFill>
          <a:ln w="9525">
            <a:solidFill>
              <a:schemeClr val="tx1"/>
            </a:solidFill>
            <a:round/>
            <a:headEnd/>
            <a:tailEnd/>
          </a:ln>
          <a:effectLst/>
        </p:spPr>
        <p:txBody>
          <a:bodyPr wrap="none" anchor="ctr"/>
          <a:lstStyle/>
          <a:p>
            <a:pPr algn="ctr">
              <a:spcBef>
                <a:spcPct val="50000"/>
              </a:spcBef>
            </a:pPr>
            <a:r>
              <a:rPr lang="es-MX" sz="2000"/>
              <a:t>Mecánica matricial</a:t>
            </a:r>
            <a:br>
              <a:rPr lang="es-MX" sz="2000"/>
            </a:br>
            <a:r>
              <a:rPr lang="es-MX" sz="2000"/>
              <a:t>Heisenberg</a:t>
            </a:r>
            <a:br>
              <a:rPr lang="es-MX" sz="2000"/>
            </a:br>
            <a:r>
              <a:rPr lang="es-MX" sz="2000"/>
              <a:t>Born, Jordan, Pauli</a:t>
            </a:r>
            <a:br>
              <a:rPr lang="es-MX" sz="2000"/>
            </a:br>
            <a:r>
              <a:rPr lang="es-MX" sz="2000"/>
              <a:t>1925</a:t>
            </a:r>
          </a:p>
          <a:p>
            <a:pPr algn="ctr"/>
            <a:endParaRPr lang="es-MX" sz="2000"/>
          </a:p>
        </p:txBody>
      </p:sp>
      <p:sp>
        <p:nvSpPr>
          <p:cNvPr id="1355779" name="Oval 3"/>
          <p:cNvSpPr>
            <a:spLocks noChangeArrowheads="1"/>
          </p:cNvSpPr>
          <p:nvPr/>
        </p:nvSpPr>
        <p:spPr bwMode="auto">
          <a:xfrm>
            <a:off x="4976813" y="2032000"/>
            <a:ext cx="2970212" cy="2160588"/>
          </a:xfrm>
          <a:prstGeom prst="ellipse">
            <a:avLst/>
          </a:prstGeom>
          <a:solidFill>
            <a:srgbClr val="F9B3A5"/>
          </a:solidFill>
          <a:ln w="9525">
            <a:solidFill>
              <a:schemeClr val="tx1"/>
            </a:solidFill>
            <a:round/>
            <a:headEnd/>
            <a:tailEnd/>
          </a:ln>
          <a:effectLst/>
        </p:spPr>
        <p:txBody>
          <a:bodyPr wrap="none" anchor="ctr"/>
          <a:lstStyle/>
          <a:p>
            <a:pPr algn="ctr"/>
            <a:r>
              <a:rPr lang="es-MX" sz="2000"/>
              <a:t>Mecánica ondulatoria</a:t>
            </a:r>
            <a:br>
              <a:rPr lang="es-MX" sz="2000"/>
            </a:br>
            <a:r>
              <a:rPr lang="es-MX" sz="2000"/>
              <a:t>Schrödinger</a:t>
            </a:r>
            <a:br>
              <a:rPr lang="es-MX" sz="2000"/>
            </a:br>
            <a:r>
              <a:rPr lang="es-MX" sz="2000"/>
              <a:t>1926</a:t>
            </a:r>
          </a:p>
        </p:txBody>
      </p:sp>
      <p:sp>
        <p:nvSpPr>
          <p:cNvPr id="1355781" name="Text Box 5"/>
          <p:cNvSpPr txBox="1">
            <a:spLocks noChangeArrowheads="1"/>
          </p:cNvSpPr>
          <p:nvPr/>
        </p:nvSpPr>
        <p:spPr bwMode="auto">
          <a:xfrm>
            <a:off x="3163888" y="4346575"/>
            <a:ext cx="3121025" cy="701675"/>
          </a:xfrm>
          <a:prstGeom prst="rect">
            <a:avLst/>
          </a:prstGeom>
          <a:noFill/>
          <a:ln w="9525">
            <a:noFill/>
            <a:miter lim="800000"/>
            <a:headEnd/>
            <a:tailEnd/>
          </a:ln>
          <a:effectLst/>
        </p:spPr>
        <p:txBody>
          <a:bodyPr wrap="none">
            <a:spAutoFit/>
          </a:bodyPr>
          <a:lstStyle/>
          <a:p>
            <a:pPr algn="ctr"/>
            <a:r>
              <a:rPr lang="es-MX" sz="2000"/>
              <a:t>Formulación general de la</a:t>
            </a:r>
          </a:p>
          <a:p>
            <a:pPr algn="ctr"/>
            <a:r>
              <a:rPr lang="es-MX" sz="2000"/>
              <a:t>Mecánica Cuántica</a:t>
            </a:r>
          </a:p>
        </p:txBody>
      </p:sp>
      <p:sp>
        <p:nvSpPr>
          <p:cNvPr id="1355782" name="WordArt 6"/>
          <p:cNvSpPr>
            <a:spLocks noChangeArrowheads="1" noChangeShapeType="1" noTextEdit="1"/>
          </p:cNvSpPr>
          <p:nvPr/>
        </p:nvSpPr>
        <p:spPr bwMode="auto">
          <a:xfrm>
            <a:off x="2232025" y="171450"/>
            <a:ext cx="4679950" cy="42227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Dirac 1928</a:t>
            </a:r>
          </a:p>
        </p:txBody>
      </p:sp>
      <p:sp>
        <p:nvSpPr>
          <p:cNvPr id="1355783" name="Text Box 7"/>
          <p:cNvSpPr txBox="1">
            <a:spLocks noChangeArrowheads="1"/>
          </p:cNvSpPr>
          <p:nvPr/>
        </p:nvSpPr>
        <p:spPr bwMode="auto">
          <a:xfrm>
            <a:off x="250825" y="5589588"/>
            <a:ext cx="8642350" cy="1098550"/>
          </a:xfrm>
          <a:prstGeom prst="rect">
            <a:avLst/>
          </a:prstGeom>
          <a:noFill/>
          <a:ln w="9525">
            <a:noFill/>
            <a:miter lim="800000"/>
            <a:headEnd/>
            <a:tailEnd/>
          </a:ln>
          <a:effectLst/>
        </p:spPr>
        <p:txBody>
          <a:bodyPr>
            <a:spAutoFit/>
          </a:bodyPr>
          <a:lstStyle/>
          <a:p>
            <a:pPr algn="ctr">
              <a:spcBef>
                <a:spcPct val="50000"/>
              </a:spcBef>
            </a:pPr>
            <a:r>
              <a:rPr lang="es-MX" sz="2400" dirty="0" err="1"/>
              <a:t>Dirac</a:t>
            </a:r>
            <a:r>
              <a:rPr lang="es-MX" sz="2400" dirty="0"/>
              <a:t> creo la formulación general de la</a:t>
            </a:r>
          </a:p>
          <a:p>
            <a:pPr algn="ctr">
              <a:spcBef>
                <a:spcPct val="50000"/>
              </a:spcBef>
            </a:pPr>
            <a:r>
              <a:rPr lang="es-MX" sz="2800" b="1" i="1" dirty="0">
                <a:solidFill>
                  <a:srgbClr val="FF0000"/>
                </a:solidFill>
              </a:rPr>
              <a:t>MECÁNICA CUÁNTICA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9154" name="Picture 2"/>
          <p:cNvPicPr>
            <a:picLocks noGrp="1" noChangeAspect="1" noChangeArrowheads="1"/>
          </p:cNvPicPr>
          <p:nvPr>
            <p:ph sz="half" idx="2"/>
          </p:nvPr>
        </p:nvPicPr>
        <p:blipFill>
          <a:blip r:embed="rId3" cstate="print"/>
          <a:srcRect/>
          <a:stretch>
            <a:fillRect/>
          </a:stretch>
        </p:blipFill>
        <p:spPr>
          <a:xfrm>
            <a:off x="2413000" y="1989138"/>
            <a:ext cx="4679950" cy="4159250"/>
          </a:xfrm>
          <a:noFill/>
          <a:ln/>
        </p:spPr>
      </p:pic>
      <p:sp>
        <p:nvSpPr>
          <p:cNvPr id="1329155" name="WordArt 3"/>
          <p:cNvSpPr>
            <a:spLocks noChangeArrowheads="1" noChangeShapeType="1" noTextEdit="1"/>
          </p:cNvSpPr>
          <p:nvPr/>
        </p:nvSpPr>
        <p:spPr bwMode="auto">
          <a:xfrm>
            <a:off x="1646238" y="233363"/>
            <a:ext cx="6019800" cy="12954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de Bohr (1913)</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8066" name="Picture 2" descr="davgermer"/>
          <p:cNvPicPr>
            <a:picLocks noChangeAspect="1" noChangeArrowheads="1"/>
          </p:cNvPicPr>
          <p:nvPr/>
        </p:nvPicPr>
        <p:blipFill>
          <a:blip r:embed="rId2" cstate="print"/>
          <a:srcRect/>
          <a:stretch>
            <a:fillRect/>
          </a:stretch>
        </p:blipFill>
        <p:spPr bwMode="auto">
          <a:xfrm>
            <a:off x="179388" y="1773238"/>
            <a:ext cx="5184775" cy="5013325"/>
          </a:xfrm>
          <a:prstGeom prst="rect">
            <a:avLst/>
          </a:prstGeom>
          <a:noFill/>
        </p:spPr>
      </p:pic>
      <p:pic>
        <p:nvPicPr>
          <p:cNvPr id="1368067" name="Picture 3" descr="electron2"/>
          <p:cNvPicPr>
            <a:picLocks noChangeAspect="1" noChangeArrowheads="1"/>
          </p:cNvPicPr>
          <p:nvPr/>
        </p:nvPicPr>
        <p:blipFill>
          <a:blip r:embed="rId3" cstate="print"/>
          <a:srcRect/>
          <a:stretch>
            <a:fillRect/>
          </a:stretch>
        </p:blipFill>
        <p:spPr bwMode="auto">
          <a:xfrm>
            <a:off x="5508625" y="2636838"/>
            <a:ext cx="3375025" cy="3375025"/>
          </a:xfrm>
          <a:prstGeom prst="rect">
            <a:avLst/>
          </a:prstGeom>
          <a:noFill/>
        </p:spPr>
      </p:pic>
      <p:sp>
        <p:nvSpPr>
          <p:cNvPr id="1368068" name="WordArt 4"/>
          <p:cNvSpPr>
            <a:spLocks noChangeArrowheads="1" noChangeShapeType="1" noTextEdit="1"/>
          </p:cNvSpPr>
          <p:nvPr/>
        </p:nvSpPr>
        <p:spPr bwMode="auto">
          <a:xfrm>
            <a:off x="250825" y="134938"/>
            <a:ext cx="8763000" cy="117951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Experimento de Davisson y Germer</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(1927)</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Difracción de electrones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type="body" idx="1"/>
          </p:nvPr>
        </p:nvSpPr>
        <p:spPr>
          <a:xfrm>
            <a:off x="323850" y="1629742"/>
            <a:ext cx="8496300" cy="4535562"/>
          </a:xfrm>
        </p:spPr>
        <p:txBody>
          <a:bodyPr/>
          <a:lstStyle/>
          <a:p>
            <a:pPr>
              <a:lnSpc>
                <a:spcPct val="120000"/>
              </a:lnSpc>
              <a:spcBef>
                <a:spcPts val="4200"/>
              </a:spcBef>
            </a:pPr>
            <a:r>
              <a:rPr lang="es-MX" sz="4800" dirty="0"/>
              <a:t>La materia es onda y partícula</a:t>
            </a:r>
          </a:p>
          <a:p>
            <a:pPr>
              <a:spcBef>
                <a:spcPts val="4200"/>
              </a:spcBef>
            </a:pPr>
            <a:r>
              <a:rPr lang="es-MX" sz="4800" dirty="0"/>
              <a:t>En unos fenómenos se manifiesta como onda y en otros como partículas. “Ella decide”</a:t>
            </a:r>
          </a:p>
        </p:txBody>
      </p:sp>
      <p:sp>
        <p:nvSpPr>
          <p:cNvPr id="1369091" name="WordArt 3"/>
          <p:cNvSpPr>
            <a:spLocks noChangeArrowheads="1" noChangeShapeType="1" noTextEdit="1"/>
          </p:cNvSpPr>
          <p:nvPr/>
        </p:nvSpPr>
        <p:spPr bwMode="auto">
          <a:xfrm>
            <a:off x="539750" y="333375"/>
            <a:ext cx="79248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¿Y la materia qué es, onda o partícula?</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MX"/>
          </a:p>
        </p:txBody>
      </p:sp>
      <p:graphicFrame>
        <p:nvGraphicFramePr>
          <p:cNvPr id="1357827" name="Object 3"/>
          <p:cNvGraphicFramePr>
            <a:graphicFrameLocks noChangeAspect="1"/>
          </p:cNvGraphicFramePr>
          <p:nvPr/>
        </p:nvGraphicFramePr>
        <p:xfrm>
          <a:off x="1331913" y="1196975"/>
          <a:ext cx="6729412" cy="1846263"/>
        </p:xfrm>
        <a:graphic>
          <a:graphicData uri="http://schemas.openxmlformats.org/presentationml/2006/ole">
            <mc:AlternateContent xmlns:mc="http://schemas.openxmlformats.org/markup-compatibility/2006">
              <mc:Choice xmlns:v="urn:schemas-microsoft-com:vml" Requires="v">
                <p:oleObj spid="_x0000_s1358212" name="Equation" r:id="rId4" imgW="1524000" imgH="419100" progId="Equation.3">
                  <p:embed/>
                </p:oleObj>
              </mc:Choice>
              <mc:Fallback>
                <p:oleObj name="Equation" r:id="rId4" imgW="1524000" imgH="419100" progId="Equation.3">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196975"/>
                        <a:ext cx="6729412" cy="184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57828" name="WordArt 4"/>
          <p:cNvSpPr>
            <a:spLocks noChangeArrowheads="1" noChangeShapeType="1" noTextEdit="1"/>
          </p:cNvSpPr>
          <p:nvPr/>
        </p:nvSpPr>
        <p:spPr bwMode="auto">
          <a:xfrm>
            <a:off x="1187450" y="188913"/>
            <a:ext cx="6981825" cy="8636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ecuación de Schrödinger</a:t>
            </a:r>
          </a:p>
        </p:txBody>
      </p:sp>
      <p:sp>
        <p:nvSpPr>
          <p:cNvPr id="1357829" name="Text Box 5"/>
          <p:cNvSpPr txBox="1">
            <a:spLocks noChangeArrowheads="1"/>
          </p:cNvSpPr>
          <p:nvPr/>
        </p:nvSpPr>
        <p:spPr bwMode="auto">
          <a:xfrm>
            <a:off x="323850" y="3500438"/>
            <a:ext cx="8208963" cy="3016250"/>
          </a:xfrm>
          <a:prstGeom prst="rect">
            <a:avLst/>
          </a:prstGeom>
          <a:noFill/>
          <a:ln w="9525">
            <a:noFill/>
            <a:miter lim="800000"/>
            <a:headEnd/>
            <a:tailEnd/>
          </a:ln>
          <a:effectLst/>
        </p:spPr>
        <p:txBody>
          <a:bodyPr>
            <a:spAutoFit/>
          </a:bodyPr>
          <a:lstStyle/>
          <a:p>
            <a:r>
              <a:rPr lang="es-MX" sz="3200"/>
              <a:t>Funciona “a todo dar”. Con las versiones relativistas, se explica perfectamente la estructura de los átomos. Se calculan las energías de los niveles, las líneas espectrales, sus intensidades, reglas de transición, etc., </a:t>
            </a:r>
            <a:r>
              <a:rPr lang="es-MX" sz="3200">
                <a:solidFill>
                  <a:srgbClr val="FF0000"/>
                </a:solidFill>
              </a:rPr>
              <a:t>pero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WordArt 4"/>
          <p:cNvSpPr>
            <a:spLocks noChangeArrowheads="1" noChangeShapeType="1" noTextEdit="1"/>
          </p:cNvSpPr>
          <p:nvPr/>
        </p:nvSpPr>
        <p:spPr bwMode="auto">
          <a:xfrm>
            <a:off x="179512" y="285728"/>
            <a:ext cx="8750206" cy="76700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¿Resolver un problema en la Mecánica Clásica?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4" name="Object 3"/>
          <p:cNvGraphicFramePr>
            <a:graphicFrameLocks noChangeAspect="1"/>
          </p:cNvGraphicFramePr>
          <p:nvPr/>
        </p:nvGraphicFramePr>
        <p:xfrm>
          <a:off x="214313" y="1362075"/>
          <a:ext cx="8786812" cy="4133850"/>
        </p:xfrm>
        <a:graphic>
          <a:graphicData uri="http://schemas.openxmlformats.org/presentationml/2006/ole">
            <mc:AlternateContent xmlns:mc="http://schemas.openxmlformats.org/markup-compatibility/2006">
              <mc:Choice xmlns:v="urn:schemas-microsoft-com:vml" Requires="v">
                <p:oleObj spid="_x0000_s4377956" name="Equation" r:id="rId3" imgW="2463800" imgH="1181100" progId="Equation.DSMT4">
                  <p:embed/>
                </p:oleObj>
              </mc:Choice>
              <mc:Fallback>
                <p:oleObj name="Equation" r:id="rId3" imgW="2463800" imgH="1181100" progId="Equation.DSMT4">
                  <p:embed/>
                  <p:pic>
                    <p:nvPicPr>
                      <p:cNvPr id="0" name="Picture 3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362075"/>
                        <a:ext cx="8786812"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42586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MX"/>
          </a:p>
        </p:txBody>
      </p:sp>
      <p:graphicFrame>
        <p:nvGraphicFramePr>
          <p:cNvPr id="1359875" name="Object 3"/>
          <p:cNvGraphicFramePr>
            <a:graphicFrameLocks noChangeAspect="1"/>
          </p:cNvGraphicFramePr>
          <p:nvPr/>
        </p:nvGraphicFramePr>
        <p:xfrm>
          <a:off x="1981200" y="836613"/>
          <a:ext cx="5111750" cy="1147762"/>
        </p:xfrm>
        <a:graphic>
          <a:graphicData uri="http://schemas.openxmlformats.org/presentationml/2006/ole">
            <mc:AlternateContent xmlns:mc="http://schemas.openxmlformats.org/markup-compatibility/2006">
              <mc:Choice xmlns:v="urn:schemas-microsoft-com:vml" Requires="v">
                <p:oleObj spid="_x0000_s1360646" name="Equation" r:id="rId4" imgW="1524000" imgH="419100" progId="Equation.DSMT4">
                  <p:embed/>
                </p:oleObj>
              </mc:Choice>
              <mc:Fallback>
                <p:oleObj name="Equation" r:id="rId4" imgW="1524000" imgH="419100" progId="Equation.DSMT4">
                  <p:embed/>
                  <p:pic>
                    <p:nvPicPr>
                      <p:cNvPr id="0" name="Picture 7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36613"/>
                        <a:ext cx="5111750" cy="1147762"/>
                      </a:xfrm>
                      <a:prstGeom prst="rect">
                        <a:avLst/>
                      </a:prstGeom>
                      <a:noFill/>
                      <a:ln w="9525">
                        <a:solidFill>
                          <a:srgbClr val="33993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59876" name="WordArt 4"/>
          <p:cNvSpPr>
            <a:spLocks noChangeArrowheads="1" noChangeShapeType="1" noTextEdit="1"/>
          </p:cNvSpPr>
          <p:nvPr/>
        </p:nvSpPr>
        <p:spPr bwMode="auto">
          <a:xfrm>
            <a:off x="1187450" y="115888"/>
            <a:ext cx="6981825" cy="55721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ecuación de Schrödinger</a:t>
            </a:r>
          </a:p>
        </p:txBody>
      </p:sp>
      <p:graphicFrame>
        <p:nvGraphicFramePr>
          <p:cNvPr id="1359877" name="Object 5"/>
          <p:cNvGraphicFramePr>
            <a:graphicFrameLocks noChangeAspect="1"/>
          </p:cNvGraphicFramePr>
          <p:nvPr/>
        </p:nvGraphicFramePr>
        <p:xfrm>
          <a:off x="468313" y="2454275"/>
          <a:ext cx="7986712" cy="3927475"/>
        </p:xfrm>
        <a:graphic>
          <a:graphicData uri="http://schemas.openxmlformats.org/presentationml/2006/ole">
            <mc:AlternateContent xmlns:mc="http://schemas.openxmlformats.org/markup-compatibility/2006">
              <mc:Choice xmlns:v="urn:schemas-microsoft-com:vml" Requires="v">
                <p:oleObj spid="_x0000_s1360647" name="Equation" r:id="rId6" imgW="2311400" imgH="1104900" progId="Equation.DSMT4">
                  <p:embed/>
                </p:oleObj>
              </mc:Choice>
              <mc:Fallback>
                <p:oleObj name="Equation" r:id="rId6" imgW="2311400" imgH="1104900" progId="Equation.DSMT4">
                  <p:embed/>
                  <p:pic>
                    <p:nvPicPr>
                      <p:cNvPr id="0" name="Picture 7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2454275"/>
                        <a:ext cx="7986712" cy="392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WordArt 2"/>
          <p:cNvSpPr>
            <a:spLocks noChangeArrowheads="1" noChangeShapeType="1" noTextEdit="1"/>
          </p:cNvSpPr>
          <p:nvPr/>
        </p:nvSpPr>
        <p:spPr bwMode="auto">
          <a:xfrm>
            <a:off x="1403648" y="233362"/>
            <a:ext cx="6696743" cy="1251421"/>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a:t>
            </a:r>
            <a:r>
              <a:rPr lang="el-G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Ψ? </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1361923" name="Object 3"/>
          <p:cNvGraphicFramePr>
            <a:graphicFrameLocks noChangeAspect="1"/>
          </p:cNvGraphicFramePr>
          <p:nvPr>
            <p:extLst>
              <p:ext uri="{D42A27DB-BD31-4B8C-83A1-F6EECF244321}">
                <p14:modId xmlns:p14="http://schemas.microsoft.com/office/powerpoint/2010/main" val="3845329289"/>
              </p:ext>
            </p:extLst>
          </p:nvPr>
        </p:nvGraphicFramePr>
        <p:xfrm>
          <a:off x="539750" y="2060575"/>
          <a:ext cx="8135938" cy="3816350"/>
        </p:xfrm>
        <a:graphic>
          <a:graphicData uri="http://schemas.openxmlformats.org/presentationml/2006/ole">
            <mc:AlternateContent xmlns:mc="http://schemas.openxmlformats.org/markup-compatibility/2006">
              <mc:Choice xmlns:v="urn:schemas-microsoft-com:vml" Requires="v">
                <p:oleObj spid="_x0000_s1362309" name="Equation" r:id="rId4" imgW="1574800" imgH="736600" progId="Equation.DSMT4">
                  <p:embed/>
                </p:oleObj>
              </mc:Choice>
              <mc:Fallback>
                <p:oleObj name="Equation" r:id="rId4" imgW="1574800" imgH="736600" progId="Equation.DSMT4">
                  <p:embed/>
                  <p:pic>
                    <p:nvPicPr>
                      <p:cNvPr id="0" name="Picture 3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060575"/>
                        <a:ext cx="8135938" cy="3816350"/>
                      </a:xfrm>
                      <a:prstGeom prst="rect">
                        <a:avLst/>
                      </a:prstGeom>
                      <a:solidFill>
                        <a:srgbClr val="FFFF00"/>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1" name="WordArt 3"/>
          <p:cNvSpPr>
            <a:spLocks noChangeArrowheads="1" noChangeShapeType="1" noTextEdit="1"/>
          </p:cNvSpPr>
          <p:nvPr/>
        </p:nvSpPr>
        <p:spPr bwMode="auto">
          <a:xfrm>
            <a:off x="2214546" y="214290"/>
            <a:ext cx="4551380" cy="785818"/>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Max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Born</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(1926)</a:t>
            </a:r>
          </a:p>
        </p:txBody>
      </p:sp>
      <p:graphicFrame>
        <p:nvGraphicFramePr>
          <p:cNvPr id="4" name="Object 3"/>
          <p:cNvGraphicFramePr>
            <a:graphicFrameLocks noChangeAspect="1"/>
          </p:cNvGraphicFramePr>
          <p:nvPr/>
        </p:nvGraphicFramePr>
        <p:xfrm>
          <a:off x="357158" y="1571612"/>
          <a:ext cx="8525679" cy="4071966"/>
        </p:xfrm>
        <a:graphic>
          <a:graphicData uri="http://schemas.openxmlformats.org/presentationml/2006/ole">
            <mc:AlternateContent xmlns:mc="http://schemas.openxmlformats.org/markup-compatibility/2006">
              <mc:Choice xmlns:v="urn:schemas-microsoft-com:vml" Requires="v">
                <p:oleObj spid="_x0000_s2541954" name="Equation" r:id="rId4" imgW="2552700" imgH="1219200" progId="Equation.DSMT4">
                  <p:embed/>
                </p:oleObj>
              </mc:Choice>
              <mc:Fallback>
                <p:oleObj name="Equation" r:id="rId4" imgW="2552700" imgH="1219200" progId="Equation.DSMT4">
                  <p:embed/>
                  <p:pic>
                    <p:nvPicPr>
                      <p:cNvPr id="0" name="Picture 3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1571612"/>
                        <a:ext cx="8525679" cy="4071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6018" name="Picture 2" descr="orbitals"/>
          <p:cNvPicPr>
            <a:picLocks noChangeAspect="1" noChangeArrowheads="1"/>
          </p:cNvPicPr>
          <p:nvPr/>
        </p:nvPicPr>
        <p:blipFill>
          <a:blip r:embed="rId2" cstate="print"/>
          <a:srcRect/>
          <a:stretch>
            <a:fillRect/>
          </a:stretch>
        </p:blipFill>
        <p:spPr bwMode="auto">
          <a:xfrm>
            <a:off x="323850" y="836613"/>
            <a:ext cx="8569325" cy="5741987"/>
          </a:xfrm>
          <a:prstGeom prst="rect">
            <a:avLst/>
          </a:prstGeom>
          <a:noFill/>
        </p:spPr>
      </p:pic>
      <p:sp>
        <p:nvSpPr>
          <p:cNvPr id="1366019" name="WordArt 3"/>
          <p:cNvSpPr>
            <a:spLocks noChangeArrowheads="1" noChangeShapeType="1" noTextEdit="1"/>
          </p:cNvSpPr>
          <p:nvPr/>
        </p:nvSpPr>
        <p:spPr bwMode="auto">
          <a:xfrm>
            <a:off x="2022475" y="142875"/>
            <a:ext cx="5610225" cy="54927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de hidrógeno</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WordArt 2"/>
          <p:cNvSpPr>
            <a:spLocks noChangeArrowheads="1" noChangeShapeType="1" noTextEdit="1"/>
          </p:cNvSpPr>
          <p:nvPr/>
        </p:nvSpPr>
        <p:spPr bwMode="auto">
          <a:xfrm>
            <a:off x="363168" y="620688"/>
            <a:ext cx="8424936" cy="518477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Cuántica</a:t>
            </a:r>
          </a:p>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nos da sólo probabilidades</a:t>
            </a:r>
          </a:p>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los eventos!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WordArt 2"/>
          <p:cNvSpPr>
            <a:spLocks noChangeArrowheads="1" noChangeShapeType="1" noTextEdit="1"/>
          </p:cNvSpPr>
          <p:nvPr/>
        </p:nvSpPr>
        <p:spPr bwMode="auto">
          <a:xfrm>
            <a:off x="2195513" y="404813"/>
            <a:ext cx="511492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Partícula en una caja</a:t>
            </a:r>
          </a:p>
        </p:txBody>
      </p:sp>
      <p:sp>
        <p:nvSpPr>
          <p:cNvPr id="1371139" name="AutoShape 3"/>
          <p:cNvSpPr>
            <a:spLocks noChangeArrowheads="1"/>
          </p:cNvSpPr>
          <p:nvPr/>
        </p:nvSpPr>
        <p:spPr bwMode="auto">
          <a:xfrm>
            <a:off x="2843213" y="1844675"/>
            <a:ext cx="3816350" cy="3095625"/>
          </a:xfrm>
          <a:prstGeom prst="cube">
            <a:avLst>
              <a:gd name="adj" fmla="val 25000"/>
            </a:avLst>
          </a:prstGeom>
          <a:noFill/>
          <a:ln w="9525">
            <a:solidFill>
              <a:schemeClr val="tx1"/>
            </a:solidFill>
            <a:miter lim="800000"/>
            <a:headEnd/>
            <a:tailEnd/>
          </a:ln>
          <a:effectLst/>
        </p:spPr>
        <p:txBody>
          <a:bodyPr wrap="none" anchor="ctr"/>
          <a:lstStyle/>
          <a:p>
            <a:endParaRPr lang="es-MX"/>
          </a:p>
        </p:txBody>
      </p:sp>
      <p:sp>
        <p:nvSpPr>
          <p:cNvPr id="1371140" name="Oval 4"/>
          <p:cNvSpPr>
            <a:spLocks noChangeArrowheads="1"/>
          </p:cNvSpPr>
          <p:nvPr/>
        </p:nvSpPr>
        <p:spPr bwMode="auto">
          <a:xfrm>
            <a:off x="4643438" y="3644900"/>
            <a:ext cx="215900" cy="215900"/>
          </a:xfrm>
          <a:prstGeom prst="ellipse">
            <a:avLst/>
          </a:prstGeom>
          <a:solidFill>
            <a:srgbClr val="FF0000"/>
          </a:solidFill>
          <a:ln w="9525">
            <a:solidFill>
              <a:schemeClr val="tx1"/>
            </a:solidFill>
            <a:round/>
            <a:headEnd/>
            <a:tailEnd/>
          </a:ln>
          <a:effectLst/>
        </p:spPr>
        <p:txBody>
          <a:bodyPr wrap="none" anchor="ctr"/>
          <a:lstStyle/>
          <a:p>
            <a:endParaRPr lang="es-MX"/>
          </a:p>
        </p:txBody>
      </p:sp>
      <p:sp>
        <p:nvSpPr>
          <p:cNvPr id="1371141" name="Text Box 5"/>
          <p:cNvSpPr txBox="1">
            <a:spLocks noChangeArrowheads="1"/>
          </p:cNvSpPr>
          <p:nvPr/>
        </p:nvSpPr>
        <p:spPr bwMode="auto">
          <a:xfrm>
            <a:off x="250825" y="5516563"/>
            <a:ext cx="8424863" cy="1190625"/>
          </a:xfrm>
          <a:prstGeom prst="rect">
            <a:avLst/>
          </a:prstGeom>
          <a:noFill/>
          <a:ln w="9525">
            <a:noFill/>
            <a:miter lim="800000"/>
            <a:headEnd/>
            <a:tailEnd/>
          </a:ln>
          <a:effectLst/>
        </p:spPr>
        <p:txBody>
          <a:bodyPr>
            <a:spAutoFit/>
          </a:bodyPr>
          <a:lstStyle/>
          <a:p>
            <a:r>
              <a:rPr lang="es-MX" sz="3600"/>
              <a:t>Clásicamente es imposible que la pelota se salga de la caja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02" name="Object 2"/>
          <p:cNvGraphicFramePr>
            <a:graphicFrameLocks noChangeAspect="1"/>
          </p:cNvGraphicFramePr>
          <p:nvPr/>
        </p:nvGraphicFramePr>
        <p:xfrm>
          <a:off x="611188" y="998538"/>
          <a:ext cx="7750175" cy="765175"/>
        </p:xfrm>
        <a:graphic>
          <a:graphicData uri="http://schemas.openxmlformats.org/presentationml/2006/ole">
            <mc:AlternateContent xmlns:mc="http://schemas.openxmlformats.org/markup-compatibility/2006">
              <mc:Choice xmlns:v="urn:schemas-microsoft-com:vml" Requires="v">
                <p:oleObj spid="_x0000_s4622854" name="Equation" r:id="rId3" imgW="3860800" imgH="431800" progId="Equation.DSMT4">
                  <p:embed/>
                </p:oleObj>
              </mc:Choice>
              <mc:Fallback>
                <p:oleObj name="Equation" r:id="rId3" imgW="3860800" imgH="431800" progId="Equation.DSMT4">
                  <p:embed/>
                  <p:pic>
                    <p:nvPicPr>
                      <p:cNvPr id="0" name="Picture 14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98538"/>
                        <a:ext cx="77501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03" name="Object 3"/>
          <p:cNvGraphicFramePr>
            <a:graphicFrameLocks noChangeAspect="1"/>
          </p:cNvGraphicFramePr>
          <p:nvPr/>
        </p:nvGraphicFramePr>
        <p:xfrm>
          <a:off x="566738" y="1989138"/>
          <a:ext cx="7335837" cy="808037"/>
        </p:xfrm>
        <a:graphic>
          <a:graphicData uri="http://schemas.openxmlformats.org/presentationml/2006/ole">
            <mc:AlternateContent xmlns:mc="http://schemas.openxmlformats.org/markup-compatibility/2006">
              <mc:Choice xmlns:v="urn:schemas-microsoft-com:vml" Requires="v">
                <p:oleObj spid="_x0000_s4622855" name="Equation" r:id="rId5" imgW="3416300" imgH="431800" progId="Equation.DSMT4">
                  <p:embed/>
                </p:oleObj>
              </mc:Choice>
              <mc:Fallback>
                <p:oleObj name="Equation" r:id="rId5" imgW="3416300" imgH="431800" progId="Equation.DSMT4">
                  <p:embed/>
                  <p:pic>
                    <p:nvPicPr>
                      <p:cNvPr id="0" name="Picture 14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38" y="1989138"/>
                        <a:ext cx="7335837"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04" name="Object 4"/>
          <p:cNvGraphicFramePr>
            <a:graphicFrameLocks noChangeAspect="1"/>
          </p:cNvGraphicFramePr>
          <p:nvPr/>
        </p:nvGraphicFramePr>
        <p:xfrm>
          <a:off x="611188" y="2989263"/>
          <a:ext cx="6661150" cy="1663700"/>
        </p:xfrm>
        <a:graphic>
          <a:graphicData uri="http://schemas.openxmlformats.org/presentationml/2006/ole">
            <mc:AlternateContent xmlns:mc="http://schemas.openxmlformats.org/markup-compatibility/2006">
              <mc:Choice xmlns:v="urn:schemas-microsoft-com:vml" Requires="v">
                <p:oleObj spid="_x0000_s4622856" name="Equation" r:id="rId7" imgW="3517900" imgH="889000" progId="Equation.DSMT4">
                  <p:embed/>
                </p:oleObj>
              </mc:Choice>
              <mc:Fallback>
                <p:oleObj name="Equation" r:id="rId7" imgW="3517900" imgH="889000" progId="Equation.DSMT4">
                  <p:embed/>
                  <p:pic>
                    <p:nvPicPr>
                      <p:cNvPr id="0" name="Picture 14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2989263"/>
                        <a:ext cx="666115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05" name="Object 5"/>
          <p:cNvGraphicFramePr>
            <a:graphicFrameLocks noChangeAspect="1"/>
          </p:cNvGraphicFramePr>
          <p:nvPr/>
        </p:nvGraphicFramePr>
        <p:xfrm>
          <a:off x="611188" y="4868863"/>
          <a:ext cx="7218362" cy="1754187"/>
        </p:xfrm>
        <a:graphic>
          <a:graphicData uri="http://schemas.openxmlformats.org/presentationml/2006/ole">
            <mc:AlternateContent xmlns:mc="http://schemas.openxmlformats.org/markup-compatibility/2006">
              <mc:Choice xmlns:v="urn:schemas-microsoft-com:vml" Requires="v">
                <p:oleObj spid="_x0000_s4622857" name="Equation" r:id="rId9" imgW="3581400" imgH="914400" progId="Equation.DSMT4">
                  <p:embed/>
                </p:oleObj>
              </mc:Choice>
              <mc:Fallback>
                <p:oleObj name="Equation" r:id="rId9" imgW="3581400" imgH="914400" progId="Equation.DSMT4">
                  <p:embed/>
                  <p:pic>
                    <p:nvPicPr>
                      <p:cNvPr id="0" name="Picture 14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4868863"/>
                        <a:ext cx="7218362"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06" name="WordArt 6"/>
          <p:cNvSpPr>
            <a:spLocks noChangeArrowheads="1" noChangeShapeType="1" noTextEdit="1"/>
          </p:cNvSpPr>
          <p:nvPr/>
        </p:nvSpPr>
        <p:spPr bwMode="auto">
          <a:xfrm>
            <a:off x="1646238" y="98425"/>
            <a:ext cx="6019800" cy="58578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de Bohr (1913)</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WordArt 2"/>
          <p:cNvSpPr>
            <a:spLocks noChangeArrowheads="1" noChangeShapeType="1" noTextEdit="1"/>
          </p:cNvSpPr>
          <p:nvPr/>
        </p:nvSpPr>
        <p:spPr bwMode="auto">
          <a:xfrm>
            <a:off x="2195513" y="404813"/>
            <a:ext cx="511492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Partícula en una caja</a:t>
            </a:r>
          </a:p>
        </p:txBody>
      </p:sp>
      <p:sp>
        <p:nvSpPr>
          <p:cNvPr id="1372163" name="AutoShape 3"/>
          <p:cNvSpPr>
            <a:spLocks noChangeArrowheads="1"/>
          </p:cNvSpPr>
          <p:nvPr/>
        </p:nvSpPr>
        <p:spPr bwMode="auto">
          <a:xfrm>
            <a:off x="2843213" y="1844675"/>
            <a:ext cx="3816350" cy="3095625"/>
          </a:xfrm>
          <a:prstGeom prst="cube">
            <a:avLst>
              <a:gd name="adj" fmla="val 25000"/>
            </a:avLst>
          </a:prstGeom>
          <a:noFill/>
          <a:ln w="9525">
            <a:solidFill>
              <a:schemeClr val="tx1"/>
            </a:solidFill>
            <a:miter lim="800000"/>
            <a:headEnd/>
            <a:tailEnd/>
          </a:ln>
          <a:effectLst/>
        </p:spPr>
        <p:txBody>
          <a:bodyPr wrap="none" anchor="ctr"/>
          <a:lstStyle/>
          <a:p>
            <a:endParaRPr lang="es-MX"/>
          </a:p>
        </p:txBody>
      </p:sp>
      <p:sp>
        <p:nvSpPr>
          <p:cNvPr id="1372164" name="Oval 4"/>
          <p:cNvSpPr>
            <a:spLocks noChangeArrowheads="1"/>
          </p:cNvSpPr>
          <p:nvPr/>
        </p:nvSpPr>
        <p:spPr bwMode="auto">
          <a:xfrm>
            <a:off x="4427538" y="3429000"/>
            <a:ext cx="215900" cy="215900"/>
          </a:xfrm>
          <a:prstGeom prst="ellipse">
            <a:avLst/>
          </a:prstGeom>
          <a:solidFill>
            <a:srgbClr val="FF0000"/>
          </a:solidFill>
          <a:ln w="9525">
            <a:solidFill>
              <a:schemeClr val="tx1"/>
            </a:solidFill>
            <a:round/>
            <a:headEnd/>
            <a:tailEnd/>
          </a:ln>
          <a:effectLst/>
        </p:spPr>
        <p:txBody>
          <a:bodyPr wrap="none" anchor="ctr"/>
          <a:lstStyle/>
          <a:p>
            <a:endParaRPr lang="es-MX"/>
          </a:p>
        </p:txBody>
      </p:sp>
      <p:sp>
        <p:nvSpPr>
          <p:cNvPr id="1372165" name="Text Box 5"/>
          <p:cNvSpPr txBox="1">
            <a:spLocks noChangeArrowheads="1"/>
          </p:cNvSpPr>
          <p:nvPr/>
        </p:nvSpPr>
        <p:spPr bwMode="auto">
          <a:xfrm>
            <a:off x="388938" y="5373688"/>
            <a:ext cx="8647112" cy="1066800"/>
          </a:xfrm>
          <a:prstGeom prst="rect">
            <a:avLst/>
          </a:prstGeom>
          <a:noFill/>
          <a:ln w="9525">
            <a:noFill/>
            <a:miter lim="800000"/>
            <a:headEnd/>
            <a:tailEnd/>
          </a:ln>
          <a:effectLst/>
        </p:spPr>
        <p:txBody>
          <a:bodyPr>
            <a:spAutoFit/>
          </a:bodyPr>
          <a:lstStyle/>
          <a:p>
            <a:r>
              <a:rPr lang="es-MX" sz="3200"/>
              <a:t>Cuánticamente la probabilidad de encontrar a la pelota fuera de la caja es diferente de cero</a:t>
            </a:r>
          </a:p>
        </p:txBody>
      </p:sp>
      <p:cxnSp>
        <p:nvCxnSpPr>
          <p:cNvPr id="1372166" name="AutoShape 6"/>
          <p:cNvCxnSpPr>
            <a:cxnSpLocks noChangeShapeType="1"/>
            <a:stCxn id="1372164" idx="0"/>
          </p:cNvCxnSpPr>
          <p:nvPr/>
        </p:nvCxnSpPr>
        <p:spPr bwMode="auto">
          <a:xfrm rot="5400000" flipV="1">
            <a:off x="6209507" y="1754981"/>
            <a:ext cx="1588" cy="3349625"/>
          </a:xfrm>
          <a:prstGeom prst="curvedConnector4">
            <a:avLst>
              <a:gd name="adj1" fmla="val -14400000"/>
              <a:gd name="adj2" fmla="val 51611"/>
            </a:avLst>
          </a:prstGeom>
          <a:noFill/>
          <a:ln w="9525">
            <a:solidFill>
              <a:srgbClr val="339933"/>
            </a:solidFill>
            <a:round/>
            <a:headEnd/>
            <a:tailEnd type="triangle" w="med" len="med"/>
          </a:ln>
          <a:effectLst/>
        </p:spPr>
      </p:cxnSp>
      <p:sp>
        <p:nvSpPr>
          <p:cNvPr id="1372167" name="Oval 7"/>
          <p:cNvSpPr>
            <a:spLocks noChangeArrowheads="1"/>
          </p:cNvSpPr>
          <p:nvPr/>
        </p:nvSpPr>
        <p:spPr bwMode="auto">
          <a:xfrm>
            <a:off x="7956550" y="3357563"/>
            <a:ext cx="215900" cy="215900"/>
          </a:xfrm>
          <a:prstGeom prst="ellipse">
            <a:avLst/>
          </a:prstGeom>
          <a:solidFill>
            <a:srgbClr val="FF0000"/>
          </a:solidFill>
          <a:ln w="9525">
            <a:solidFill>
              <a:schemeClr val="tx1"/>
            </a:solidFill>
            <a:round/>
            <a:headEnd/>
            <a:tailEnd/>
          </a:ln>
          <a:effectLst/>
        </p:spPr>
        <p:txBody>
          <a:bodyPr wrap="none" anchor="ctr"/>
          <a:lstStyle/>
          <a:p>
            <a:endParaRPr lang="es-MX"/>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WordArt 2"/>
          <p:cNvSpPr>
            <a:spLocks noChangeArrowheads="1" noChangeShapeType="1" noTextEdit="1"/>
          </p:cNvSpPr>
          <p:nvPr/>
        </p:nvSpPr>
        <p:spPr bwMode="auto">
          <a:xfrm>
            <a:off x="2195513" y="404813"/>
            <a:ext cx="511492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Barrera de potencial</a:t>
            </a:r>
          </a:p>
        </p:txBody>
      </p:sp>
      <p:sp>
        <p:nvSpPr>
          <p:cNvPr id="1373187" name="Freeform 3"/>
          <p:cNvSpPr>
            <a:spLocks/>
          </p:cNvSpPr>
          <p:nvPr/>
        </p:nvSpPr>
        <p:spPr bwMode="auto">
          <a:xfrm>
            <a:off x="900113" y="3500438"/>
            <a:ext cx="7775575" cy="1754187"/>
          </a:xfrm>
          <a:custGeom>
            <a:avLst/>
            <a:gdLst/>
            <a:ahLst/>
            <a:cxnLst>
              <a:cxn ang="0">
                <a:pos x="0" y="1059"/>
              </a:cxn>
              <a:cxn ang="0">
                <a:pos x="907" y="1059"/>
              </a:cxn>
              <a:cxn ang="0">
                <a:pos x="1542" y="786"/>
              </a:cxn>
              <a:cxn ang="0">
                <a:pos x="2086" y="242"/>
              </a:cxn>
              <a:cxn ang="0">
                <a:pos x="2494" y="15"/>
              </a:cxn>
              <a:cxn ang="0">
                <a:pos x="2903" y="333"/>
              </a:cxn>
              <a:cxn ang="0">
                <a:pos x="3129" y="650"/>
              </a:cxn>
              <a:cxn ang="0">
                <a:pos x="3356" y="877"/>
              </a:cxn>
              <a:cxn ang="0">
                <a:pos x="4581" y="922"/>
              </a:cxn>
            </a:cxnLst>
            <a:rect l="0" t="0" r="r" b="b"/>
            <a:pathLst>
              <a:path w="4581" h="1105">
                <a:moveTo>
                  <a:pt x="0" y="1059"/>
                </a:moveTo>
                <a:cubicBezTo>
                  <a:pt x="325" y="1082"/>
                  <a:pt x="650" y="1105"/>
                  <a:pt x="907" y="1059"/>
                </a:cubicBezTo>
                <a:cubicBezTo>
                  <a:pt x="1164" y="1013"/>
                  <a:pt x="1346" y="922"/>
                  <a:pt x="1542" y="786"/>
                </a:cubicBezTo>
                <a:cubicBezTo>
                  <a:pt x="1738" y="650"/>
                  <a:pt x="1927" y="370"/>
                  <a:pt x="2086" y="242"/>
                </a:cubicBezTo>
                <a:cubicBezTo>
                  <a:pt x="2245" y="114"/>
                  <a:pt x="2358" y="0"/>
                  <a:pt x="2494" y="15"/>
                </a:cubicBezTo>
                <a:cubicBezTo>
                  <a:pt x="2630" y="30"/>
                  <a:pt x="2797" y="227"/>
                  <a:pt x="2903" y="333"/>
                </a:cubicBezTo>
                <a:cubicBezTo>
                  <a:pt x="3009" y="439"/>
                  <a:pt x="3053" y="559"/>
                  <a:pt x="3129" y="650"/>
                </a:cubicBezTo>
                <a:cubicBezTo>
                  <a:pt x="3205" y="741"/>
                  <a:pt x="3114" y="832"/>
                  <a:pt x="3356" y="877"/>
                </a:cubicBezTo>
                <a:cubicBezTo>
                  <a:pt x="3598" y="922"/>
                  <a:pt x="4347" y="922"/>
                  <a:pt x="4581" y="922"/>
                </a:cubicBezTo>
              </a:path>
            </a:pathLst>
          </a:custGeom>
          <a:noFill/>
          <a:ln w="38100" cmpd="sng">
            <a:solidFill>
              <a:schemeClr val="tx1"/>
            </a:solidFill>
            <a:round/>
            <a:headEnd/>
            <a:tailEnd/>
          </a:ln>
          <a:effectLst/>
        </p:spPr>
        <p:txBody>
          <a:bodyPr/>
          <a:lstStyle/>
          <a:p>
            <a:endParaRPr lang="es-MX"/>
          </a:p>
        </p:txBody>
      </p:sp>
      <p:sp>
        <p:nvSpPr>
          <p:cNvPr id="1373188" name="Oval 4"/>
          <p:cNvSpPr>
            <a:spLocks noChangeArrowheads="1"/>
          </p:cNvSpPr>
          <p:nvPr/>
        </p:nvSpPr>
        <p:spPr bwMode="auto">
          <a:xfrm>
            <a:off x="1476375" y="5013325"/>
            <a:ext cx="144463" cy="142875"/>
          </a:xfrm>
          <a:prstGeom prst="ellipse">
            <a:avLst/>
          </a:prstGeom>
          <a:solidFill>
            <a:srgbClr val="FF0000"/>
          </a:solidFill>
          <a:ln w="9525">
            <a:solidFill>
              <a:srgbClr val="FF0000"/>
            </a:solidFill>
            <a:round/>
            <a:headEnd/>
            <a:tailEnd/>
          </a:ln>
          <a:effectLst/>
        </p:spPr>
        <p:txBody>
          <a:bodyPr wrap="none" anchor="ctr"/>
          <a:lstStyle/>
          <a:p>
            <a:pPr algn="ctr"/>
            <a:endParaRPr lang="en-US">
              <a:solidFill>
                <a:srgbClr val="FF0000"/>
              </a:solidFill>
            </a:endParaRPr>
          </a:p>
        </p:txBody>
      </p:sp>
      <p:sp>
        <p:nvSpPr>
          <p:cNvPr id="1373189" name="Line 5"/>
          <p:cNvSpPr>
            <a:spLocks noChangeShapeType="1"/>
          </p:cNvSpPr>
          <p:nvPr/>
        </p:nvSpPr>
        <p:spPr bwMode="auto">
          <a:xfrm>
            <a:off x="900113" y="3860800"/>
            <a:ext cx="503237" cy="1008063"/>
          </a:xfrm>
          <a:prstGeom prst="line">
            <a:avLst/>
          </a:prstGeom>
          <a:noFill/>
          <a:ln w="9525">
            <a:solidFill>
              <a:srgbClr val="339933"/>
            </a:solidFill>
            <a:round/>
            <a:headEnd/>
            <a:tailEnd type="triangle" w="med" len="med"/>
          </a:ln>
          <a:effectLst/>
        </p:spPr>
        <p:txBody>
          <a:bodyPr/>
          <a:lstStyle/>
          <a:p>
            <a:endParaRPr lang="es-MX"/>
          </a:p>
        </p:txBody>
      </p:sp>
      <p:sp>
        <p:nvSpPr>
          <p:cNvPr id="1373190" name="Text Box 6"/>
          <p:cNvSpPr txBox="1">
            <a:spLocks noChangeArrowheads="1"/>
          </p:cNvSpPr>
          <p:nvPr/>
        </p:nvSpPr>
        <p:spPr bwMode="auto">
          <a:xfrm>
            <a:off x="376238" y="3422650"/>
            <a:ext cx="895350" cy="366713"/>
          </a:xfrm>
          <a:prstGeom prst="rect">
            <a:avLst/>
          </a:prstGeom>
          <a:noFill/>
          <a:ln w="9525">
            <a:noFill/>
            <a:miter lim="800000"/>
            <a:headEnd/>
            <a:tailEnd/>
          </a:ln>
          <a:effectLst/>
        </p:spPr>
        <p:txBody>
          <a:bodyPr wrap="none">
            <a:spAutoFit/>
          </a:bodyPr>
          <a:lstStyle/>
          <a:p>
            <a:r>
              <a:rPr lang="es-MX">
                <a:solidFill>
                  <a:srgbClr val="339933"/>
                </a:solidFill>
              </a:rPr>
              <a:t>Canica</a:t>
            </a:r>
          </a:p>
        </p:txBody>
      </p:sp>
      <p:sp>
        <p:nvSpPr>
          <p:cNvPr id="1373191" name="Line 7"/>
          <p:cNvSpPr>
            <a:spLocks noChangeShapeType="1"/>
          </p:cNvSpPr>
          <p:nvPr/>
        </p:nvSpPr>
        <p:spPr bwMode="auto">
          <a:xfrm flipH="1">
            <a:off x="5219700" y="2349500"/>
            <a:ext cx="360363" cy="1150938"/>
          </a:xfrm>
          <a:prstGeom prst="line">
            <a:avLst/>
          </a:prstGeom>
          <a:noFill/>
          <a:ln w="9525">
            <a:solidFill>
              <a:srgbClr val="339933"/>
            </a:solidFill>
            <a:round/>
            <a:headEnd/>
            <a:tailEnd type="triangle" w="med" len="med"/>
          </a:ln>
          <a:effectLst/>
        </p:spPr>
        <p:txBody>
          <a:bodyPr/>
          <a:lstStyle/>
          <a:p>
            <a:endParaRPr lang="es-MX"/>
          </a:p>
        </p:txBody>
      </p:sp>
      <p:sp>
        <p:nvSpPr>
          <p:cNvPr id="1373192" name="Text Box 8"/>
          <p:cNvSpPr txBox="1">
            <a:spLocks noChangeArrowheads="1"/>
          </p:cNvSpPr>
          <p:nvPr/>
        </p:nvSpPr>
        <p:spPr bwMode="auto">
          <a:xfrm>
            <a:off x="5272088" y="1720850"/>
            <a:ext cx="869950" cy="366713"/>
          </a:xfrm>
          <a:prstGeom prst="rect">
            <a:avLst/>
          </a:prstGeom>
          <a:noFill/>
          <a:ln w="9525">
            <a:noFill/>
            <a:miter lim="800000"/>
            <a:headEnd/>
            <a:tailEnd/>
          </a:ln>
          <a:effectLst/>
        </p:spPr>
        <p:txBody>
          <a:bodyPr wrap="none">
            <a:spAutoFit/>
          </a:bodyPr>
          <a:lstStyle/>
          <a:p>
            <a:r>
              <a:rPr lang="es-MX">
                <a:solidFill>
                  <a:srgbClr val="339933"/>
                </a:solidFill>
              </a:rPr>
              <a:t>Cerrito</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4210" name="Picture 2" descr="escalon"/>
          <p:cNvPicPr>
            <a:picLocks noChangeAspect="1" noChangeArrowheads="1"/>
          </p:cNvPicPr>
          <p:nvPr/>
        </p:nvPicPr>
        <p:blipFill>
          <a:blip r:embed="rId2" cstate="print"/>
          <a:srcRect/>
          <a:stretch>
            <a:fillRect/>
          </a:stretch>
        </p:blipFill>
        <p:spPr bwMode="auto">
          <a:xfrm>
            <a:off x="179388" y="2408238"/>
            <a:ext cx="8893175" cy="3325812"/>
          </a:xfrm>
          <a:prstGeom prst="rect">
            <a:avLst/>
          </a:prstGeom>
          <a:noFill/>
        </p:spPr>
      </p:pic>
      <p:sp>
        <p:nvSpPr>
          <p:cNvPr id="1374211" name="WordArt 3"/>
          <p:cNvSpPr>
            <a:spLocks noChangeArrowheads="1" noChangeShapeType="1" noTextEdit="1"/>
          </p:cNvSpPr>
          <p:nvPr/>
        </p:nvSpPr>
        <p:spPr bwMode="auto">
          <a:xfrm>
            <a:off x="2195513" y="404813"/>
            <a:ext cx="511492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Barrera de potencial</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5234" name="Picture 2" descr="escalon3"/>
          <p:cNvPicPr>
            <a:picLocks noChangeAspect="1" noChangeArrowheads="1"/>
          </p:cNvPicPr>
          <p:nvPr/>
        </p:nvPicPr>
        <p:blipFill>
          <a:blip r:embed="rId2" cstate="print"/>
          <a:srcRect/>
          <a:stretch>
            <a:fillRect/>
          </a:stretch>
        </p:blipFill>
        <p:spPr bwMode="auto">
          <a:xfrm>
            <a:off x="242608" y="908720"/>
            <a:ext cx="8662988" cy="3024336"/>
          </a:xfrm>
          <a:prstGeom prst="rect">
            <a:avLst/>
          </a:prstGeom>
          <a:noFill/>
        </p:spPr>
      </p:pic>
      <p:sp>
        <p:nvSpPr>
          <p:cNvPr id="1375235" name="WordArt 3"/>
          <p:cNvSpPr>
            <a:spLocks noChangeArrowheads="1" noChangeShapeType="1" noTextEdit="1"/>
          </p:cNvSpPr>
          <p:nvPr/>
        </p:nvSpPr>
        <p:spPr bwMode="auto">
          <a:xfrm>
            <a:off x="2020172" y="116632"/>
            <a:ext cx="5114925"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Barrera de potencial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059015"/>
            <a:ext cx="2553072" cy="25530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094060"/>
            <a:ext cx="5265454" cy="2632727"/>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WordArt 3"/>
          <p:cNvSpPr>
            <a:spLocks noChangeArrowheads="1" noChangeShapeType="1" noTextEdit="1"/>
          </p:cNvSpPr>
          <p:nvPr/>
        </p:nvSpPr>
        <p:spPr bwMode="auto">
          <a:xfrm>
            <a:off x="2038350" y="366713"/>
            <a:ext cx="5268912" cy="528637"/>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El efecto túnel</a:t>
            </a:r>
          </a:p>
        </p:txBody>
      </p:sp>
      <p:graphicFrame>
        <p:nvGraphicFramePr>
          <p:cNvPr id="4" name="Object 3">
            <a:hlinkClick r:id="rId3" action="ppaction://hlinkfile"/>
          </p:cNvPr>
          <p:cNvGraphicFramePr>
            <a:graphicFrameLocks noChangeAspect="1"/>
          </p:cNvGraphicFramePr>
          <p:nvPr>
            <p:extLst>
              <p:ext uri="{D42A27DB-BD31-4B8C-83A1-F6EECF244321}">
                <p14:modId xmlns:p14="http://schemas.microsoft.com/office/powerpoint/2010/main" val="2992097295"/>
              </p:ext>
            </p:extLst>
          </p:nvPr>
        </p:nvGraphicFramePr>
        <p:xfrm>
          <a:off x="251520" y="1340768"/>
          <a:ext cx="8712968" cy="4104456"/>
        </p:xfrm>
        <a:graphic>
          <a:graphicData uri="http://schemas.openxmlformats.org/presentationml/2006/ole">
            <mc:AlternateContent xmlns:mc="http://schemas.openxmlformats.org/markup-compatibility/2006">
              <mc:Choice xmlns:v="urn:schemas-microsoft-com:vml" Requires="v">
                <p:oleObj spid="_x0000_s2585987" name="Equation" r:id="rId4" imgW="2298700" imgH="1104900" progId="Equation.DSMT4">
                  <p:embed/>
                </p:oleObj>
              </mc:Choice>
              <mc:Fallback>
                <p:oleObj name="Equation" r:id="rId4" imgW="2298700" imgH="1104900" progId="Equation.DSMT4">
                  <p:embed/>
                  <p:pic>
                    <p:nvPicPr>
                      <p:cNvPr id="0" name="Picture 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340768"/>
                        <a:ext cx="8712968" cy="410445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WordArt 3"/>
          <p:cNvSpPr>
            <a:spLocks noChangeArrowheads="1" noChangeShapeType="1" noTextEdit="1"/>
          </p:cNvSpPr>
          <p:nvPr/>
        </p:nvSpPr>
        <p:spPr bwMode="auto">
          <a:xfrm>
            <a:off x="2038350" y="366713"/>
            <a:ext cx="5268912" cy="528637"/>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El efecto túnel</a:t>
            </a:r>
          </a:p>
        </p:txBody>
      </p:sp>
      <p:graphicFrame>
        <p:nvGraphicFramePr>
          <p:cNvPr id="4" name="Object 3">
            <a:hlinkClick r:id="rId3" action="ppaction://hlinkfile"/>
          </p:cNvPr>
          <p:cNvGraphicFramePr>
            <a:graphicFrameLocks noChangeAspect="1"/>
          </p:cNvGraphicFramePr>
          <p:nvPr>
            <p:extLst>
              <p:ext uri="{D42A27DB-BD31-4B8C-83A1-F6EECF244321}">
                <p14:modId xmlns:p14="http://schemas.microsoft.com/office/powerpoint/2010/main" val="1629865342"/>
              </p:ext>
            </p:extLst>
          </p:nvPr>
        </p:nvGraphicFramePr>
        <p:xfrm>
          <a:off x="467544" y="1412776"/>
          <a:ext cx="8352928" cy="4248472"/>
        </p:xfrm>
        <a:graphic>
          <a:graphicData uri="http://schemas.openxmlformats.org/presentationml/2006/ole">
            <mc:AlternateContent xmlns:mc="http://schemas.openxmlformats.org/markup-compatibility/2006">
              <mc:Choice xmlns:v="urn:schemas-microsoft-com:vml" Requires="v">
                <p:oleObj spid="_x0000_s2587011" name="Equation" r:id="rId4" imgW="2209680" imgH="1143000" progId="Equation.DSMT4">
                  <p:embed/>
                </p:oleObj>
              </mc:Choice>
              <mc:Fallback>
                <p:oleObj name="Equation" r:id="rId4" imgW="2209680" imgH="1143000" progId="Equation.DSMT4">
                  <p:embed/>
                  <p:pic>
                    <p:nvPicPr>
                      <p:cNvPr id="0" name="Picture 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776"/>
                        <a:ext cx="8352928" cy="424847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WordArt 2"/>
          <p:cNvSpPr>
            <a:spLocks noChangeArrowheads="1" noChangeShapeType="1" noTextEdit="1"/>
          </p:cNvSpPr>
          <p:nvPr/>
        </p:nvSpPr>
        <p:spPr bwMode="auto">
          <a:xfrm>
            <a:off x="468313" y="333375"/>
            <a:ext cx="835342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Consecuencias del efecto tunel y similares</a:t>
            </a:r>
          </a:p>
        </p:txBody>
      </p:sp>
      <p:sp>
        <p:nvSpPr>
          <p:cNvPr id="1376259" name="Text Box 3"/>
          <p:cNvSpPr txBox="1">
            <a:spLocks noChangeArrowheads="1"/>
          </p:cNvSpPr>
          <p:nvPr/>
        </p:nvSpPr>
        <p:spPr bwMode="auto">
          <a:xfrm>
            <a:off x="355006" y="1419929"/>
            <a:ext cx="8074646" cy="4295087"/>
          </a:xfrm>
          <a:prstGeom prst="rect">
            <a:avLst/>
          </a:prstGeom>
          <a:noFill/>
          <a:ln w="9525">
            <a:noFill/>
            <a:miter lim="800000"/>
            <a:headEnd/>
            <a:tailEnd/>
          </a:ln>
          <a:effectLst/>
        </p:spPr>
        <p:txBody>
          <a:bodyPr wrap="none">
            <a:spAutoFit/>
          </a:bodyPr>
          <a:lstStyle/>
          <a:p>
            <a:pPr>
              <a:lnSpc>
                <a:spcPct val="200000"/>
              </a:lnSpc>
              <a:buFontTx/>
              <a:buChar char="•"/>
            </a:pPr>
            <a:r>
              <a:rPr lang="es-MX" sz="4800" dirty="0"/>
              <a:t>Las reacciones nucleares</a:t>
            </a:r>
          </a:p>
          <a:p>
            <a:pPr>
              <a:lnSpc>
                <a:spcPct val="200000"/>
              </a:lnSpc>
              <a:buFontTx/>
              <a:buChar char="•"/>
            </a:pPr>
            <a:r>
              <a:rPr lang="es-MX" sz="4800" dirty="0"/>
              <a:t>La desintegración radiactiva</a:t>
            </a:r>
          </a:p>
          <a:p>
            <a:pPr>
              <a:lnSpc>
                <a:spcPct val="200000"/>
              </a:lnSpc>
              <a:buFontTx/>
              <a:buChar char="•"/>
            </a:pPr>
            <a:r>
              <a:rPr lang="es-MX" sz="4800" dirty="0"/>
              <a:t>La conductividad</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WordArt 2"/>
          <p:cNvSpPr>
            <a:spLocks noChangeArrowheads="1" noChangeShapeType="1" noTextEdit="1"/>
          </p:cNvSpPr>
          <p:nvPr/>
        </p:nvSpPr>
        <p:spPr bwMode="auto">
          <a:xfrm>
            <a:off x="468313" y="260350"/>
            <a:ext cx="835342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Aplicaciones del efecto tunel y similares</a:t>
            </a:r>
          </a:p>
        </p:txBody>
      </p:sp>
      <p:sp>
        <p:nvSpPr>
          <p:cNvPr id="1377283" name="Text Box 3"/>
          <p:cNvSpPr txBox="1">
            <a:spLocks noChangeArrowheads="1"/>
          </p:cNvSpPr>
          <p:nvPr/>
        </p:nvSpPr>
        <p:spPr bwMode="auto">
          <a:xfrm>
            <a:off x="250825" y="1201738"/>
            <a:ext cx="8624888" cy="5035550"/>
          </a:xfrm>
          <a:prstGeom prst="rect">
            <a:avLst/>
          </a:prstGeom>
          <a:noFill/>
          <a:ln w="9525">
            <a:noFill/>
            <a:miter lim="800000"/>
            <a:headEnd/>
            <a:tailEnd/>
          </a:ln>
          <a:effectLst/>
        </p:spPr>
        <p:txBody>
          <a:bodyPr wrap="none">
            <a:spAutoFit/>
          </a:bodyPr>
          <a:lstStyle/>
          <a:p>
            <a:pPr>
              <a:lnSpc>
                <a:spcPct val="150000"/>
              </a:lnSpc>
              <a:buFontTx/>
              <a:buChar char="•"/>
            </a:pPr>
            <a:r>
              <a:rPr lang="es-MX" sz="3600"/>
              <a:t>La física del estado sólido</a:t>
            </a:r>
            <a:br>
              <a:rPr lang="es-MX" sz="3600"/>
            </a:br>
            <a:r>
              <a:rPr lang="es-MX" sz="3600"/>
              <a:t>	Semiconductores</a:t>
            </a:r>
            <a:br>
              <a:rPr lang="es-MX" sz="3600"/>
            </a:br>
            <a:r>
              <a:rPr lang="es-MX" sz="3600"/>
              <a:t>	Diodo de efecto túnel</a:t>
            </a:r>
            <a:br>
              <a:rPr lang="es-MX" sz="3600"/>
            </a:br>
            <a:r>
              <a:rPr lang="es-MX" sz="3600"/>
              <a:t>	Transistores</a:t>
            </a:r>
            <a:br>
              <a:rPr lang="es-MX" sz="3600"/>
            </a:br>
            <a:r>
              <a:rPr lang="es-MX" sz="3600"/>
              <a:t>	Materiales nuevos</a:t>
            </a:r>
          </a:p>
          <a:p>
            <a:pPr>
              <a:lnSpc>
                <a:spcPct val="150000"/>
              </a:lnSpc>
              <a:buFontTx/>
              <a:buChar char="•"/>
            </a:pPr>
            <a:r>
              <a:rPr lang="es-MX" sz="3600"/>
              <a:t>El microscopio de barrido de efecto túnel</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8306" name="Object 2"/>
          <p:cNvGraphicFramePr>
            <a:graphicFrameLocks noGrp="1" noChangeAspect="1"/>
          </p:cNvGraphicFramePr>
          <p:nvPr>
            <p:ph idx="1"/>
          </p:nvPr>
        </p:nvGraphicFramePr>
        <p:xfrm>
          <a:off x="1692275" y="1052513"/>
          <a:ext cx="4967288" cy="1746250"/>
        </p:xfrm>
        <a:graphic>
          <a:graphicData uri="http://schemas.openxmlformats.org/presentationml/2006/ole">
            <mc:AlternateContent xmlns:mc="http://schemas.openxmlformats.org/markup-compatibility/2006">
              <mc:Choice xmlns:v="urn:schemas-microsoft-com:vml" Requires="v">
                <p:oleObj spid="_x0000_s1378691" name="Equation" r:id="rId3" imgW="2095500" imgH="736600" progId="Equation.DSMT4">
                  <p:embed/>
                </p:oleObj>
              </mc:Choice>
              <mc:Fallback>
                <p:oleObj name="Equation" r:id="rId3" imgW="2095500" imgH="736600" progId="Equation.DSMT4">
                  <p:embed/>
                  <p:pic>
                    <p:nvPicPr>
                      <p:cNvPr id="0" name="Picture 37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052513"/>
                        <a:ext cx="4967288" cy="174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8307" name="Text Box 3"/>
          <p:cNvSpPr txBox="1">
            <a:spLocks noChangeArrowheads="1"/>
          </p:cNvSpPr>
          <p:nvPr/>
        </p:nvSpPr>
        <p:spPr bwMode="auto">
          <a:xfrm>
            <a:off x="755650" y="3506788"/>
            <a:ext cx="7704138" cy="3021012"/>
          </a:xfrm>
          <a:prstGeom prst="rect">
            <a:avLst/>
          </a:prstGeom>
          <a:noFill/>
          <a:ln w="3175">
            <a:solidFill>
              <a:schemeClr val="accent2"/>
            </a:solidFill>
            <a:miter lim="800000"/>
            <a:headEnd/>
            <a:tailEnd/>
          </a:ln>
          <a:effectLst/>
        </p:spPr>
        <p:txBody>
          <a:bodyPr>
            <a:spAutoFit/>
          </a:bodyPr>
          <a:lstStyle/>
          <a:p>
            <a:pPr>
              <a:spcBef>
                <a:spcPct val="50000"/>
              </a:spcBef>
              <a:buFontTx/>
              <a:buChar char="•"/>
            </a:pPr>
            <a:r>
              <a:rPr lang="es-MX" sz="3200">
                <a:solidFill>
                  <a:schemeClr val="accent2"/>
                </a:solidFill>
              </a:rPr>
              <a:t>La vida media del C</a:t>
            </a:r>
            <a:r>
              <a:rPr lang="es-MX" sz="3200" baseline="30000">
                <a:solidFill>
                  <a:schemeClr val="accent2"/>
                </a:solidFill>
              </a:rPr>
              <a:t>14 </a:t>
            </a:r>
            <a:r>
              <a:rPr lang="es-MX" sz="3200">
                <a:solidFill>
                  <a:schemeClr val="accent2"/>
                </a:solidFill>
              </a:rPr>
              <a:t>es de 5730 años</a:t>
            </a:r>
          </a:p>
          <a:p>
            <a:pPr>
              <a:spcBef>
                <a:spcPct val="50000"/>
              </a:spcBef>
              <a:buFontTx/>
              <a:buChar char="•"/>
            </a:pPr>
            <a:r>
              <a:rPr lang="es-MX" sz="3200">
                <a:solidFill>
                  <a:schemeClr val="accent2"/>
                </a:solidFill>
              </a:rPr>
              <a:t>La probabilidad de que un átomo de C</a:t>
            </a:r>
            <a:r>
              <a:rPr lang="es-MX" sz="3200" baseline="30000">
                <a:solidFill>
                  <a:schemeClr val="accent2"/>
                </a:solidFill>
              </a:rPr>
              <a:t>14</a:t>
            </a:r>
            <a:r>
              <a:rPr lang="es-MX" sz="3200">
                <a:solidFill>
                  <a:schemeClr val="accent2"/>
                </a:solidFill>
              </a:rPr>
              <a:t> decaiga en 5730 años es de ½</a:t>
            </a:r>
          </a:p>
          <a:p>
            <a:pPr>
              <a:spcBef>
                <a:spcPct val="50000"/>
              </a:spcBef>
              <a:buFontTx/>
              <a:buChar char="•"/>
            </a:pPr>
            <a:r>
              <a:rPr lang="es-MX" sz="3200">
                <a:solidFill>
                  <a:schemeClr val="accent2"/>
                </a:solidFill>
              </a:rPr>
              <a:t>¿Cómo sabe o cómo decide el átomo cuando decaer?</a:t>
            </a:r>
          </a:p>
        </p:txBody>
      </p:sp>
      <p:sp>
        <p:nvSpPr>
          <p:cNvPr id="1378308" name="WordArt 4"/>
          <p:cNvSpPr>
            <a:spLocks noChangeArrowheads="1" noChangeShapeType="1" noTextEdit="1"/>
          </p:cNvSpPr>
          <p:nvPr/>
        </p:nvSpPr>
        <p:spPr bwMode="auto">
          <a:xfrm>
            <a:off x="1258888" y="188913"/>
            <a:ext cx="64293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Desintegración radiactiva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8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9330" name="Object 2"/>
          <p:cNvGraphicFramePr>
            <a:graphicFrameLocks noGrp="1" noChangeAspect="1"/>
          </p:cNvGraphicFramePr>
          <p:nvPr>
            <p:ph sz="half" idx="1"/>
          </p:nvPr>
        </p:nvGraphicFramePr>
        <p:xfrm>
          <a:off x="3492500" y="981075"/>
          <a:ext cx="2159000" cy="774700"/>
        </p:xfrm>
        <a:graphic>
          <a:graphicData uri="http://schemas.openxmlformats.org/presentationml/2006/ole">
            <mc:AlternateContent xmlns:mc="http://schemas.openxmlformats.org/markup-compatibility/2006">
              <mc:Choice xmlns:v="urn:schemas-microsoft-com:vml" Requires="v">
                <p:oleObj spid="_x0000_s1379715" name="Equation" r:id="rId3" imgW="672808" imgH="241195" progId="Equation.DSMT4">
                  <p:embed/>
                </p:oleObj>
              </mc:Choice>
              <mc:Fallback>
                <p:oleObj name="Equation" r:id="rId3" imgW="672808" imgH="241195" progId="Equation.DSMT4">
                  <p:embed/>
                  <p:pic>
                    <p:nvPicPr>
                      <p:cNvPr id="0" name="Picture 37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981075"/>
                        <a:ext cx="21590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9331" name="WordArt 3"/>
          <p:cNvSpPr>
            <a:spLocks noChangeArrowheads="1" noChangeShapeType="1" noTextEdit="1"/>
          </p:cNvSpPr>
          <p:nvPr/>
        </p:nvSpPr>
        <p:spPr bwMode="auto">
          <a:xfrm>
            <a:off x="1527175" y="260350"/>
            <a:ext cx="6429375" cy="47625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Desintegración radiactiva</a:t>
            </a:r>
          </a:p>
        </p:txBody>
      </p:sp>
      <p:pic>
        <p:nvPicPr>
          <p:cNvPr id="1379332" name="Picture 4" descr="750px-Beta_decay_artistic"/>
          <p:cNvPicPr>
            <a:picLocks noGrp="1" noChangeAspect="1" noChangeArrowheads="1"/>
          </p:cNvPicPr>
          <p:nvPr>
            <p:ph sz="half" idx="2"/>
          </p:nvPr>
        </p:nvPicPr>
        <p:blipFill>
          <a:blip r:embed="rId5" cstate="print"/>
          <a:srcRect/>
          <a:stretch>
            <a:fillRect/>
          </a:stretch>
        </p:blipFill>
        <p:spPr>
          <a:xfrm>
            <a:off x="1908175" y="2420938"/>
            <a:ext cx="5694363" cy="3841750"/>
          </a:xfrm>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26" name="Picture 2"/>
          <p:cNvPicPr>
            <a:picLocks noGrp="1" noChangeAspect="1" noChangeArrowheads="1"/>
          </p:cNvPicPr>
          <p:nvPr>
            <p:ph idx="1"/>
          </p:nvPr>
        </p:nvPicPr>
        <p:blipFill>
          <a:blip r:embed="rId3" cstate="print"/>
          <a:srcRect/>
          <a:stretch>
            <a:fillRect/>
          </a:stretch>
        </p:blipFill>
        <p:spPr>
          <a:xfrm>
            <a:off x="107950" y="765175"/>
            <a:ext cx="8964613" cy="5954713"/>
          </a:xfrm>
          <a:noFill/>
          <a:ln/>
        </p:spPr>
      </p:pic>
      <p:sp>
        <p:nvSpPr>
          <p:cNvPr id="1332227" name="WordArt 3"/>
          <p:cNvSpPr>
            <a:spLocks noChangeArrowheads="1" noChangeShapeType="1" noTextEdit="1"/>
          </p:cNvSpPr>
          <p:nvPr/>
        </p:nvSpPr>
        <p:spPr bwMode="auto">
          <a:xfrm>
            <a:off x="1646238" y="233363"/>
            <a:ext cx="6019800" cy="585787"/>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de Bohr (1913)</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WordArt 2"/>
          <p:cNvSpPr>
            <a:spLocks noChangeArrowheads="1" noChangeShapeType="1" noTextEdit="1"/>
          </p:cNvSpPr>
          <p:nvPr/>
        </p:nvSpPr>
        <p:spPr bwMode="auto">
          <a:xfrm>
            <a:off x="1476375" y="260350"/>
            <a:ext cx="64293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Desintegración radiactiva</a:t>
            </a:r>
          </a:p>
        </p:txBody>
      </p:sp>
      <p:sp>
        <p:nvSpPr>
          <p:cNvPr id="1380355" name="AutoShape 3"/>
          <p:cNvSpPr>
            <a:spLocks noChangeArrowheads="1"/>
          </p:cNvSpPr>
          <p:nvPr/>
        </p:nvSpPr>
        <p:spPr bwMode="auto">
          <a:xfrm>
            <a:off x="900113" y="2563813"/>
            <a:ext cx="1728787" cy="1728787"/>
          </a:xfrm>
          <a:prstGeom prst="can">
            <a:avLst>
              <a:gd name="adj" fmla="val 25000"/>
            </a:avLst>
          </a:prstGeom>
          <a:solidFill>
            <a:srgbClr val="339933"/>
          </a:solidFill>
          <a:ln w="9525">
            <a:solidFill>
              <a:schemeClr val="tx1"/>
            </a:solidFill>
            <a:round/>
            <a:headEnd/>
            <a:tailEnd/>
          </a:ln>
          <a:effectLst/>
        </p:spPr>
        <p:txBody>
          <a:bodyPr wrap="none" anchor="ctr"/>
          <a:lstStyle/>
          <a:p>
            <a:endParaRPr lang="es-MX"/>
          </a:p>
        </p:txBody>
      </p:sp>
      <p:graphicFrame>
        <p:nvGraphicFramePr>
          <p:cNvPr id="1380356" name="Object 4"/>
          <p:cNvGraphicFramePr>
            <a:graphicFrameLocks noChangeAspect="1"/>
          </p:cNvGraphicFramePr>
          <p:nvPr/>
        </p:nvGraphicFramePr>
        <p:xfrm>
          <a:off x="715963" y="4724400"/>
          <a:ext cx="2092325" cy="627063"/>
        </p:xfrm>
        <a:graphic>
          <a:graphicData uri="http://schemas.openxmlformats.org/presentationml/2006/ole">
            <mc:AlternateContent xmlns:mc="http://schemas.openxmlformats.org/markup-compatibility/2006">
              <mc:Choice xmlns:v="urn:schemas-microsoft-com:vml" Requires="v">
                <p:oleObj spid="_x0000_s4620811" name="Equation" r:id="rId3" imgW="761669" imgH="228501" progId="Equation.DSMT4">
                  <p:embed/>
                </p:oleObj>
              </mc:Choice>
              <mc:Fallback>
                <p:oleObj name="Equation" r:id="rId3" imgW="761669" imgH="228501" progId="Equation.DSMT4">
                  <p:embed/>
                  <p:pic>
                    <p:nvPicPr>
                      <p:cNvPr id="0" name="Picture 1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4724400"/>
                        <a:ext cx="209232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0357" name="Line 5"/>
          <p:cNvSpPr>
            <a:spLocks noChangeShapeType="1"/>
          </p:cNvSpPr>
          <p:nvPr/>
        </p:nvSpPr>
        <p:spPr bwMode="auto">
          <a:xfrm>
            <a:off x="3059113" y="3429000"/>
            <a:ext cx="345757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1380358" name="Object 6"/>
          <p:cNvGraphicFramePr>
            <a:graphicFrameLocks noChangeAspect="1"/>
          </p:cNvGraphicFramePr>
          <p:nvPr/>
        </p:nvGraphicFramePr>
        <p:xfrm>
          <a:off x="3827463" y="2924175"/>
          <a:ext cx="1968500" cy="484188"/>
        </p:xfrm>
        <a:graphic>
          <a:graphicData uri="http://schemas.openxmlformats.org/presentationml/2006/ole">
            <mc:AlternateContent xmlns:mc="http://schemas.openxmlformats.org/markup-compatibility/2006">
              <mc:Choice xmlns:v="urn:schemas-microsoft-com:vml" Requires="v">
                <p:oleObj spid="_x0000_s4620812" name="Equation" r:id="rId5" imgW="723272" imgH="177646" progId="Equation.DSMT4">
                  <p:embed/>
                </p:oleObj>
              </mc:Choice>
              <mc:Fallback>
                <p:oleObj name="Equation" r:id="rId5" imgW="723272" imgH="177646" progId="Equation.DSMT4">
                  <p:embed/>
                  <p:pic>
                    <p:nvPicPr>
                      <p:cNvPr id="0" name="Picture 14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7463" y="2924175"/>
                        <a:ext cx="19685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0359" name="AutoShape 7"/>
          <p:cNvSpPr>
            <a:spLocks noChangeArrowheads="1"/>
          </p:cNvSpPr>
          <p:nvPr/>
        </p:nvSpPr>
        <p:spPr bwMode="auto">
          <a:xfrm>
            <a:off x="6732588" y="3357563"/>
            <a:ext cx="1728787" cy="936625"/>
          </a:xfrm>
          <a:prstGeom prst="can">
            <a:avLst>
              <a:gd name="adj" fmla="val 25000"/>
            </a:avLst>
          </a:prstGeom>
          <a:solidFill>
            <a:srgbClr val="339933"/>
          </a:solidFill>
          <a:ln w="9525">
            <a:solidFill>
              <a:schemeClr val="tx1"/>
            </a:solidFill>
            <a:round/>
            <a:headEnd/>
            <a:tailEnd/>
          </a:ln>
          <a:effectLst/>
        </p:spPr>
        <p:txBody>
          <a:bodyPr wrap="none" anchor="ctr"/>
          <a:lstStyle/>
          <a:p>
            <a:endParaRPr lang="es-MX"/>
          </a:p>
        </p:txBody>
      </p:sp>
      <p:sp>
        <p:nvSpPr>
          <p:cNvPr id="1380360" name="AutoShape 8"/>
          <p:cNvSpPr>
            <a:spLocks noChangeArrowheads="1"/>
          </p:cNvSpPr>
          <p:nvPr/>
        </p:nvSpPr>
        <p:spPr bwMode="auto">
          <a:xfrm>
            <a:off x="6732588" y="2662238"/>
            <a:ext cx="1728787" cy="936625"/>
          </a:xfrm>
          <a:prstGeom prst="can">
            <a:avLst>
              <a:gd name="adj" fmla="val 25000"/>
            </a:avLst>
          </a:prstGeom>
          <a:solidFill>
            <a:srgbClr val="FF00FF"/>
          </a:solidFill>
          <a:ln w="9525">
            <a:solidFill>
              <a:schemeClr val="tx1"/>
            </a:solidFill>
            <a:round/>
            <a:headEnd/>
            <a:tailEnd/>
          </a:ln>
          <a:effectLst/>
        </p:spPr>
        <p:txBody>
          <a:bodyPr wrap="none" anchor="ctr"/>
          <a:lstStyle/>
          <a:p>
            <a:endParaRPr lang="es-MX"/>
          </a:p>
        </p:txBody>
      </p:sp>
      <p:graphicFrame>
        <p:nvGraphicFramePr>
          <p:cNvPr id="1380361" name="Object 9"/>
          <p:cNvGraphicFramePr>
            <a:graphicFrameLocks noChangeAspect="1"/>
          </p:cNvGraphicFramePr>
          <p:nvPr/>
        </p:nvGraphicFramePr>
        <p:xfrm>
          <a:off x="6904038" y="4437063"/>
          <a:ext cx="1889125" cy="1871662"/>
        </p:xfrm>
        <a:graphic>
          <a:graphicData uri="http://schemas.openxmlformats.org/presentationml/2006/ole">
            <mc:AlternateContent xmlns:mc="http://schemas.openxmlformats.org/markup-compatibility/2006">
              <mc:Choice xmlns:v="urn:schemas-microsoft-com:vml" Requires="v">
                <p:oleObj spid="_x0000_s4620813" name="Equation" r:id="rId7" imgW="838200" imgH="787400" progId="Equation.DSMT4">
                  <p:embed/>
                </p:oleObj>
              </mc:Choice>
              <mc:Fallback>
                <p:oleObj name="Equation" r:id="rId7" imgW="838200" imgH="787400" progId="Equation.DSMT4">
                  <p:embed/>
                  <p:pic>
                    <p:nvPicPr>
                      <p:cNvPr id="0" name="Picture 14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4038" y="4437063"/>
                        <a:ext cx="1889125" cy="187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0362" name="Object 10"/>
          <p:cNvGraphicFramePr>
            <a:graphicFrameLocks noGrp="1" noChangeAspect="1"/>
          </p:cNvGraphicFramePr>
          <p:nvPr>
            <p:ph idx="1"/>
          </p:nvPr>
        </p:nvGraphicFramePr>
        <p:xfrm>
          <a:off x="2987675" y="1196975"/>
          <a:ext cx="3313113" cy="1187450"/>
        </p:xfrm>
        <a:graphic>
          <a:graphicData uri="http://schemas.openxmlformats.org/presentationml/2006/ole">
            <mc:AlternateContent xmlns:mc="http://schemas.openxmlformats.org/markup-compatibility/2006">
              <mc:Choice xmlns:v="urn:schemas-microsoft-com:vml" Requires="v">
                <p:oleObj spid="_x0000_s4620814" name="Equation" r:id="rId9" imgW="672808" imgH="241195" progId="Equation.DSMT4">
                  <p:embed/>
                </p:oleObj>
              </mc:Choice>
              <mc:Fallback>
                <p:oleObj name="Equation" r:id="rId9" imgW="672808" imgH="241195" progId="Equation.DSMT4">
                  <p:embed/>
                  <p:pic>
                    <p:nvPicPr>
                      <p:cNvPr id="0" name="Picture 1482"/>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675" y="1196975"/>
                        <a:ext cx="3313113"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WordArt 2"/>
          <p:cNvSpPr>
            <a:spLocks noChangeArrowheads="1" noChangeShapeType="1" noTextEdit="1"/>
          </p:cNvSpPr>
          <p:nvPr/>
        </p:nvSpPr>
        <p:spPr bwMode="auto">
          <a:xfrm>
            <a:off x="1476375" y="260350"/>
            <a:ext cx="64293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Desintegración radiactiva</a:t>
            </a:r>
          </a:p>
        </p:txBody>
      </p:sp>
      <p:sp>
        <p:nvSpPr>
          <p:cNvPr id="1381379" name="Text Box 3"/>
          <p:cNvSpPr txBox="1">
            <a:spLocks noChangeArrowheads="1"/>
          </p:cNvSpPr>
          <p:nvPr/>
        </p:nvSpPr>
        <p:spPr bwMode="auto">
          <a:xfrm>
            <a:off x="827088" y="2841625"/>
            <a:ext cx="7796212" cy="1739900"/>
          </a:xfrm>
          <a:prstGeom prst="rect">
            <a:avLst/>
          </a:prstGeom>
          <a:noFill/>
          <a:ln w="9525">
            <a:noFill/>
            <a:miter lim="800000"/>
            <a:headEnd/>
            <a:tailEnd/>
          </a:ln>
          <a:effectLst/>
        </p:spPr>
        <p:txBody>
          <a:bodyPr>
            <a:spAutoFit/>
          </a:bodyPr>
          <a:lstStyle/>
          <a:p>
            <a:r>
              <a:rPr lang="es-MX" sz="3600"/>
              <a:t>Un átomo particular de </a:t>
            </a:r>
            <a:r>
              <a:rPr lang="es-MX" sz="3600" i="1"/>
              <a:t>C</a:t>
            </a:r>
            <a:r>
              <a:rPr lang="es-MX" sz="3600" baseline="30000"/>
              <a:t>14 </a:t>
            </a:r>
            <a:r>
              <a:rPr lang="es-MX" sz="3600"/>
              <a:t>puede decaer en 10 segundos o en diez mil años, como se le de la gana </a:t>
            </a:r>
          </a:p>
        </p:txBody>
      </p:sp>
      <p:sp>
        <p:nvSpPr>
          <p:cNvPr id="1381380" name="Text Box 4"/>
          <p:cNvSpPr txBox="1">
            <a:spLocks noChangeArrowheads="1"/>
          </p:cNvSpPr>
          <p:nvPr/>
        </p:nvSpPr>
        <p:spPr bwMode="auto">
          <a:xfrm>
            <a:off x="900113" y="5387975"/>
            <a:ext cx="7586662" cy="704850"/>
          </a:xfrm>
          <a:prstGeom prst="rect">
            <a:avLst/>
          </a:prstGeom>
          <a:noFill/>
          <a:ln w="3175">
            <a:solidFill>
              <a:schemeClr val="accent2"/>
            </a:solidFill>
            <a:miter lim="800000"/>
            <a:headEnd/>
            <a:tailEnd/>
          </a:ln>
          <a:effectLst/>
        </p:spPr>
        <p:txBody>
          <a:bodyPr wrap="none">
            <a:spAutoFit/>
          </a:bodyPr>
          <a:lstStyle/>
          <a:p>
            <a:r>
              <a:rPr lang="es-MX" sz="4000">
                <a:solidFill>
                  <a:schemeClr val="accent2"/>
                </a:solidFill>
              </a:rPr>
              <a:t>Einstein:</a:t>
            </a:r>
            <a:r>
              <a:rPr lang="es-MX" sz="4000" i="1">
                <a:solidFill>
                  <a:schemeClr val="accent2"/>
                </a:solidFill>
              </a:rPr>
              <a:t> “…Él no tira los dados.”</a:t>
            </a:r>
          </a:p>
        </p:txBody>
      </p:sp>
      <p:graphicFrame>
        <p:nvGraphicFramePr>
          <p:cNvPr id="1381381" name="Object 5"/>
          <p:cNvGraphicFramePr>
            <a:graphicFrameLocks noGrp="1" noChangeAspect="1"/>
          </p:cNvGraphicFramePr>
          <p:nvPr>
            <p:ph idx="1"/>
          </p:nvPr>
        </p:nvGraphicFramePr>
        <p:xfrm>
          <a:off x="2843213" y="1196975"/>
          <a:ext cx="3313112" cy="1187450"/>
        </p:xfrm>
        <a:graphic>
          <a:graphicData uri="http://schemas.openxmlformats.org/presentationml/2006/ole">
            <mc:AlternateContent xmlns:mc="http://schemas.openxmlformats.org/markup-compatibility/2006">
              <mc:Choice xmlns:v="urn:schemas-microsoft-com:vml" Requires="v">
                <p:oleObj spid="_x0000_s1381766" name="Equation" r:id="rId3" imgW="672808" imgH="241195" progId="Equation.DSMT4">
                  <p:embed/>
                </p:oleObj>
              </mc:Choice>
              <mc:Fallback>
                <p:oleObj name="Equation" r:id="rId3" imgW="672808" imgH="241195" progId="Equation.DSMT4">
                  <p:embed/>
                  <p:pic>
                    <p:nvPicPr>
                      <p:cNvPr id="0" name="Picture 37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196975"/>
                        <a:ext cx="3313112"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02" name="Object 2"/>
          <p:cNvGraphicFramePr>
            <a:graphicFrameLocks noGrp="1" noChangeAspect="1"/>
          </p:cNvGraphicFramePr>
          <p:nvPr>
            <p:ph idx="1"/>
          </p:nvPr>
        </p:nvGraphicFramePr>
        <p:xfrm>
          <a:off x="2460625" y="1454150"/>
          <a:ext cx="4127500" cy="1042988"/>
        </p:xfrm>
        <a:graphic>
          <a:graphicData uri="http://schemas.openxmlformats.org/presentationml/2006/ole">
            <mc:AlternateContent xmlns:mc="http://schemas.openxmlformats.org/markup-compatibility/2006">
              <mc:Choice xmlns:v="urn:schemas-microsoft-com:vml" Requires="v">
                <p:oleObj spid="_x0000_s1382787" name="Equation" r:id="rId3" imgW="1104900" imgH="279400" progId="Equation.DSMT4">
                  <p:embed/>
                </p:oleObj>
              </mc:Choice>
              <mc:Fallback>
                <p:oleObj name="Equation" r:id="rId3" imgW="1104900" imgH="279400" progId="Equation.DSMT4">
                  <p:embed/>
                  <p:pic>
                    <p:nvPicPr>
                      <p:cNvPr id="0" name="Picture 37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1454150"/>
                        <a:ext cx="4127500"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403" name="Text Box 3"/>
          <p:cNvSpPr txBox="1">
            <a:spLocks noChangeArrowheads="1"/>
          </p:cNvSpPr>
          <p:nvPr/>
        </p:nvSpPr>
        <p:spPr bwMode="auto">
          <a:xfrm>
            <a:off x="250825" y="3576638"/>
            <a:ext cx="8640763" cy="2228850"/>
          </a:xfrm>
          <a:prstGeom prst="rect">
            <a:avLst/>
          </a:prstGeom>
          <a:noFill/>
          <a:ln w="9525">
            <a:noFill/>
            <a:miter lim="800000"/>
            <a:headEnd/>
            <a:tailEnd/>
          </a:ln>
          <a:effectLst/>
        </p:spPr>
        <p:txBody>
          <a:bodyPr>
            <a:spAutoFit/>
          </a:bodyPr>
          <a:lstStyle/>
          <a:p>
            <a:pPr>
              <a:spcBef>
                <a:spcPct val="50000"/>
              </a:spcBef>
              <a:buFontTx/>
              <a:buChar char="•"/>
            </a:pPr>
            <a:r>
              <a:rPr lang="es-MX" sz="2800"/>
              <a:t>La vida media del U</a:t>
            </a:r>
            <a:r>
              <a:rPr lang="es-MX" sz="2800" baseline="30000"/>
              <a:t>235 </a:t>
            </a:r>
            <a:r>
              <a:rPr lang="es-MX" sz="2800"/>
              <a:t>es de 704 millones de años</a:t>
            </a:r>
          </a:p>
          <a:p>
            <a:pPr>
              <a:spcBef>
                <a:spcPct val="50000"/>
              </a:spcBef>
              <a:buFontTx/>
              <a:buChar char="•"/>
            </a:pPr>
            <a:r>
              <a:rPr lang="es-MX" sz="2800"/>
              <a:t>La probabilidad de que un átomo de U235 decaiga en 704 millones de años es de ½</a:t>
            </a:r>
          </a:p>
          <a:p>
            <a:pPr>
              <a:spcBef>
                <a:spcPct val="50000"/>
              </a:spcBef>
              <a:buFontTx/>
              <a:buChar char="•"/>
            </a:pPr>
            <a:r>
              <a:rPr lang="es-MX" sz="2800"/>
              <a:t>¿Cómo sabe o cómo decide el átomo decaer?</a:t>
            </a:r>
          </a:p>
        </p:txBody>
      </p:sp>
      <p:sp>
        <p:nvSpPr>
          <p:cNvPr id="1382404" name="WordArt 4"/>
          <p:cNvSpPr>
            <a:spLocks noChangeArrowheads="1" noChangeShapeType="1" noTextEdit="1"/>
          </p:cNvSpPr>
          <p:nvPr/>
        </p:nvSpPr>
        <p:spPr bwMode="auto">
          <a:xfrm>
            <a:off x="1476375" y="260350"/>
            <a:ext cx="64293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Desintegración radiactiva</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WordArt 2"/>
          <p:cNvSpPr>
            <a:spLocks noChangeArrowheads="1" noChangeShapeType="1" noTextEdit="1"/>
          </p:cNvSpPr>
          <p:nvPr/>
        </p:nvSpPr>
        <p:spPr bwMode="auto">
          <a:xfrm>
            <a:off x="179512" y="620688"/>
            <a:ext cx="8784976" cy="2304256"/>
          </a:xfrm>
          <a:prstGeom prst="rect">
            <a:avLst/>
          </a:prstGeom>
        </p:spPr>
        <p:txBody>
          <a:bodyPr wrap="none" fromWordArt="1">
            <a:prstTxWarp prst="textPlain">
              <a:avLst>
                <a:gd name="adj" fmla="val 50000"/>
              </a:avLst>
            </a:prstTxWarp>
          </a:bodyPr>
          <a:lstStyle/>
          <a:p>
            <a:pPr algn="ct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Segun</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la Mecánica Cuántica</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el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mundo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no</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sólo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no es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determinista, sino que es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acausal</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2" name="TextBox 1"/>
          <p:cNvSpPr txBox="1"/>
          <p:nvPr/>
        </p:nvSpPr>
        <p:spPr>
          <a:xfrm>
            <a:off x="219152" y="3573016"/>
            <a:ext cx="8712968" cy="1754326"/>
          </a:xfrm>
          <a:prstGeom prst="rect">
            <a:avLst/>
          </a:prstGeom>
          <a:solidFill>
            <a:srgbClr val="FFFF00"/>
          </a:solidFill>
        </p:spPr>
        <p:txBody>
          <a:bodyPr wrap="square" rtlCol="0">
            <a:spAutoFit/>
          </a:bodyPr>
          <a:lstStyle/>
          <a:p>
            <a:r>
              <a:rPr lang="es-MX" sz="5400" dirty="0" smtClean="0"/>
              <a:t>“Parecería como que Dios sí juega a los dados”</a:t>
            </a:r>
            <a:endParaRPr lang="es-MX" sz="5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4274" name="Picture 2"/>
          <p:cNvPicPr>
            <a:picLocks noChangeAspect="1" noChangeArrowheads="1"/>
          </p:cNvPicPr>
          <p:nvPr/>
        </p:nvPicPr>
        <p:blipFill>
          <a:blip r:embed="rId3" cstate="print"/>
          <a:srcRect/>
          <a:stretch>
            <a:fillRect/>
          </a:stretch>
        </p:blipFill>
        <p:spPr bwMode="auto">
          <a:xfrm>
            <a:off x="539750" y="549275"/>
            <a:ext cx="8424863" cy="6219825"/>
          </a:xfrm>
          <a:prstGeom prst="rect">
            <a:avLst/>
          </a:prstGeom>
          <a:noFill/>
          <a:ln w="9525">
            <a:noFill/>
            <a:miter lim="800000"/>
            <a:headEnd/>
            <a:tailEnd/>
          </a:ln>
          <a:effectLst/>
        </p:spPr>
      </p:pic>
      <p:sp>
        <p:nvSpPr>
          <p:cNvPr id="1334275" name="WordArt 3"/>
          <p:cNvSpPr>
            <a:spLocks noChangeArrowheads="1" noChangeShapeType="1" noTextEdit="1"/>
          </p:cNvSpPr>
          <p:nvPr/>
        </p:nvSpPr>
        <p:spPr bwMode="auto">
          <a:xfrm>
            <a:off x="1657350" y="142875"/>
            <a:ext cx="6019800" cy="58578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de Bohr (1913)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body" idx="1"/>
          </p:nvPr>
        </p:nvSpPr>
        <p:spPr>
          <a:xfrm>
            <a:off x="195696" y="1160840"/>
            <a:ext cx="8748880" cy="5436512"/>
          </a:xfrm>
        </p:spPr>
        <p:txBody>
          <a:bodyPr/>
          <a:lstStyle/>
          <a:p>
            <a:pPr>
              <a:spcBef>
                <a:spcPts val="3600"/>
              </a:spcBef>
            </a:pPr>
            <a:r>
              <a:rPr lang="es-MX" sz="4400" dirty="0"/>
              <a:t>No da la intensidad de las líneas espectrales</a:t>
            </a:r>
          </a:p>
          <a:p>
            <a:pPr>
              <a:spcBef>
                <a:spcPts val="3600"/>
              </a:spcBef>
            </a:pPr>
            <a:r>
              <a:rPr lang="es-MX" sz="4400" dirty="0"/>
              <a:t>Solo sirve para el átomo de hidrógeno</a:t>
            </a:r>
          </a:p>
          <a:p>
            <a:pPr>
              <a:spcBef>
                <a:spcPts val="3600"/>
              </a:spcBef>
            </a:pPr>
            <a:r>
              <a:rPr lang="es-MX" sz="4400" dirty="0"/>
              <a:t>Era un juego de ingenio, intuición y </a:t>
            </a:r>
            <a:r>
              <a:rPr lang="es-MX" sz="4400" dirty="0" smtClean="0"/>
              <a:t>adivinanza (1913-1924)</a:t>
            </a:r>
            <a:endParaRPr lang="es-MX" sz="4400" dirty="0"/>
          </a:p>
        </p:txBody>
      </p:sp>
      <p:sp>
        <p:nvSpPr>
          <p:cNvPr id="1486851" name="WordArt 3"/>
          <p:cNvSpPr>
            <a:spLocks noChangeArrowheads="1" noChangeShapeType="1" noTextEdit="1"/>
          </p:cNvSpPr>
          <p:nvPr/>
        </p:nvSpPr>
        <p:spPr bwMode="auto">
          <a:xfrm>
            <a:off x="251520" y="142875"/>
            <a:ext cx="8640960" cy="779463"/>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Problemas del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Bohr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7348" name="Picture 4"/>
          <p:cNvPicPr>
            <a:picLocks noGrp="1" noChangeAspect="1" noChangeArrowheads="1"/>
          </p:cNvPicPr>
          <p:nvPr>
            <p:ph/>
          </p:nvPr>
        </p:nvPicPr>
        <p:blipFill>
          <a:blip r:embed="rId3" cstate="print"/>
          <a:srcRect/>
          <a:stretch>
            <a:fillRect/>
          </a:stretch>
        </p:blipFill>
        <p:spPr>
          <a:xfrm>
            <a:off x="3071802" y="1214422"/>
            <a:ext cx="2568575" cy="3854450"/>
          </a:xfrm>
          <a:noFill/>
          <a:ln/>
        </p:spPr>
      </p:pic>
      <p:sp>
        <p:nvSpPr>
          <p:cNvPr id="1337349" name="WordArt 5"/>
          <p:cNvSpPr>
            <a:spLocks noChangeArrowheads="1" noChangeShapeType="1" noTextEdit="1"/>
          </p:cNvSpPr>
          <p:nvPr/>
        </p:nvSpPr>
        <p:spPr bwMode="auto">
          <a:xfrm>
            <a:off x="492125" y="279400"/>
            <a:ext cx="8220075" cy="62865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hipótesis de de Broglie (1923)</a:t>
            </a:r>
          </a:p>
        </p:txBody>
      </p:sp>
      <p:sp>
        <p:nvSpPr>
          <p:cNvPr id="6" name="Rectangle 5"/>
          <p:cNvSpPr/>
          <p:nvPr/>
        </p:nvSpPr>
        <p:spPr>
          <a:xfrm>
            <a:off x="1785918" y="5403851"/>
            <a:ext cx="5357850" cy="954107"/>
          </a:xfrm>
          <a:prstGeom prst="rect">
            <a:avLst/>
          </a:prstGeom>
        </p:spPr>
        <p:txBody>
          <a:bodyPr wrap="square">
            <a:spAutoFit/>
          </a:bodyPr>
          <a:lstStyle/>
          <a:p>
            <a:r>
              <a:rPr lang="es-MX" sz="2800" b="1" dirty="0" smtClean="0"/>
              <a:t>Louis-</a:t>
            </a:r>
            <a:r>
              <a:rPr lang="es-MX" sz="2800" b="1" dirty="0" err="1" smtClean="0"/>
              <a:t>Victor</a:t>
            </a:r>
            <a:r>
              <a:rPr lang="es-MX" sz="2800" b="1" dirty="0" smtClean="0"/>
              <a:t>-Pierre-Raymond,</a:t>
            </a:r>
          </a:p>
          <a:p>
            <a:r>
              <a:rPr lang="es-MX" sz="2800" b="1" dirty="0" smtClean="0"/>
              <a:t>séptimo duque de de </a:t>
            </a:r>
            <a:r>
              <a:rPr lang="es-MX" sz="2800" b="1" dirty="0" err="1" smtClean="0"/>
              <a:t>Broglie</a:t>
            </a:r>
            <a:endParaRPr lang="es-MX" sz="2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12010</TotalTime>
  <Words>893</Words>
  <Application>Microsoft Office PowerPoint</Application>
  <PresentationFormat>On-screen Show (4:3)</PresentationFormat>
  <Paragraphs>154</Paragraphs>
  <Slides>63</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INAOE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Francisco Soto Eguibar</dc:creator>
  <cp:lastModifiedBy>feguibar</cp:lastModifiedBy>
  <cp:revision>797</cp:revision>
  <dcterms:created xsi:type="dcterms:W3CDTF">2004-02-06T17:09:12Z</dcterms:created>
  <dcterms:modified xsi:type="dcterms:W3CDTF">2018-07-27T18:12:44Z</dcterms:modified>
</cp:coreProperties>
</file>