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1" r:id="rId5"/>
    <p:sldId id="259" r:id="rId6"/>
    <p:sldId id="269" r:id="rId7"/>
    <p:sldId id="276" r:id="rId8"/>
    <p:sldId id="277" r:id="rId9"/>
    <p:sldId id="278" r:id="rId10"/>
    <p:sldId id="279" r:id="rId11"/>
    <p:sldId id="267" r:id="rId12"/>
    <p:sldId id="280" r:id="rId13"/>
    <p:sldId id="262" r:id="rId14"/>
    <p:sldId id="263" r:id="rId15"/>
    <p:sldId id="264" r:id="rId16"/>
    <p:sldId id="268" r:id="rId17"/>
    <p:sldId id="281" r:id="rId18"/>
    <p:sldId id="282" r:id="rId19"/>
    <p:sldId id="266" r:id="rId20"/>
    <p:sldId id="270" r:id="rId21"/>
    <p:sldId id="271" r:id="rId22"/>
    <p:sldId id="272"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424DC-DCC5-4DF1-A360-DAEA80878B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B3EE37-003B-44F5-9077-57563BB3741C}">
      <dgm:prSet/>
      <dgm:spPr/>
      <dgm:t>
        <a:bodyPr/>
        <a:lstStyle/>
        <a:p>
          <a:pPr rtl="0"/>
          <a:r>
            <a:rPr lang="es-MX" dirty="0" smtClean="0"/>
            <a:t>Controlar</a:t>
          </a:r>
          <a:endParaRPr lang="en-US" dirty="0"/>
        </a:p>
      </dgm:t>
    </dgm:pt>
    <dgm:pt modelId="{47AA840E-2B87-414C-96BF-5744D2431DF4}" type="parTrans" cxnId="{A1A30FE2-AD28-4382-8226-22F954281767}">
      <dgm:prSet/>
      <dgm:spPr/>
      <dgm:t>
        <a:bodyPr/>
        <a:lstStyle/>
        <a:p>
          <a:endParaRPr lang="en-US"/>
        </a:p>
      </dgm:t>
    </dgm:pt>
    <dgm:pt modelId="{B87961AE-64A0-4C48-99B3-96C773A2340F}" type="sibTrans" cxnId="{A1A30FE2-AD28-4382-8226-22F954281767}">
      <dgm:prSet/>
      <dgm:spPr/>
      <dgm:t>
        <a:bodyPr/>
        <a:lstStyle/>
        <a:p>
          <a:endParaRPr lang="en-US"/>
        </a:p>
      </dgm:t>
    </dgm:pt>
    <dgm:pt modelId="{3788D012-4AC0-429C-80CE-55DE08E545F4}">
      <dgm:prSet/>
      <dgm:spPr/>
      <dgm:t>
        <a:bodyPr/>
        <a:lstStyle/>
        <a:p>
          <a:pPr rtl="0"/>
          <a:r>
            <a:rPr lang="es-MX" dirty="0" smtClean="0"/>
            <a:t>Predecir</a:t>
          </a:r>
          <a:endParaRPr lang="en-US" dirty="0"/>
        </a:p>
      </dgm:t>
    </dgm:pt>
    <dgm:pt modelId="{BD2A1B61-6F01-4A83-BC33-DFA73F296EA5}" type="parTrans" cxnId="{E473479D-E14B-4A9A-A1F9-CE0D2B2754D5}">
      <dgm:prSet/>
      <dgm:spPr/>
      <dgm:t>
        <a:bodyPr/>
        <a:lstStyle/>
        <a:p>
          <a:endParaRPr lang="en-US"/>
        </a:p>
      </dgm:t>
    </dgm:pt>
    <dgm:pt modelId="{2131906C-8521-4CEB-9C91-50113C8703BF}" type="sibTrans" cxnId="{E473479D-E14B-4A9A-A1F9-CE0D2B2754D5}">
      <dgm:prSet/>
      <dgm:spPr/>
      <dgm:t>
        <a:bodyPr/>
        <a:lstStyle/>
        <a:p>
          <a:endParaRPr lang="en-US"/>
        </a:p>
      </dgm:t>
    </dgm:pt>
    <dgm:pt modelId="{73DF9CA9-24C9-4FC5-A436-751AA22CB45A}">
      <dgm:prSet/>
      <dgm:spPr/>
      <dgm:t>
        <a:bodyPr/>
        <a:lstStyle/>
        <a:p>
          <a:pPr rtl="0"/>
          <a:r>
            <a:rPr lang="es-MX" dirty="0" smtClean="0"/>
            <a:t>Aprovechar</a:t>
          </a:r>
          <a:endParaRPr lang="en-US" dirty="0"/>
        </a:p>
      </dgm:t>
    </dgm:pt>
    <dgm:pt modelId="{29FA83EB-6809-4FD4-BDD3-F69A6FE2F3D5}" type="parTrans" cxnId="{6D182A26-8414-4440-B85A-5712E3DF21E5}">
      <dgm:prSet/>
      <dgm:spPr/>
      <dgm:t>
        <a:bodyPr/>
        <a:lstStyle/>
        <a:p>
          <a:endParaRPr lang="en-US"/>
        </a:p>
      </dgm:t>
    </dgm:pt>
    <dgm:pt modelId="{A1973278-BEC0-477B-A114-5E54BD4C6B7A}" type="sibTrans" cxnId="{6D182A26-8414-4440-B85A-5712E3DF21E5}">
      <dgm:prSet/>
      <dgm:spPr/>
      <dgm:t>
        <a:bodyPr/>
        <a:lstStyle/>
        <a:p>
          <a:endParaRPr lang="en-US"/>
        </a:p>
      </dgm:t>
    </dgm:pt>
    <dgm:pt modelId="{A0EC4148-13E0-4472-B333-FD103EB4AC03}">
      <dgm:prSet/>
      <dgm:spPr/>
      <dgm:t>
        <a:bodyPr/>
        <a:lstStyle/>
        <a:p>
          <a:pPr rtl="0"/>
          <a:r>
            <a:rPr lang="es-MX" dirty="0" smtClean="0"/>
            <a:t>Manipular</a:t>
          </a:r>
          <a:endParaRPr lang="en-US" dirty="0"/>
        </a:p>
      </dgm:t>
    </dgm:pt>
    <dgm:pt modelId="{DF8519B7-1BE9-435B-BEED-FAA331D5F37C}" type="parTrans" cxnId="{E4CD9B1C-DCAA-4D95-B70D-F850553DC8E6}">
      <dgm:prSet/>
      <dgm:spPr/>
      <dgm:t>
        <a:bodyPr/>
        <a:lstStyle/>
        <a:p>
          <a:endParaRPr lang="en-US"/>
        </a:p>
      </dgm:t>
    </dgm:pt>
    <dgm:pt modelId="{50371BA5-72DA-4227-9C1A-1E4965F4F9FA}" type="sibTrans" cxnId="{E4CD9B1C-DCAA-4D95-B70D-F850553DC8E6}">
      <dgm:prSet/>
      <dgm:spPr/>
      <dgm:t>
        <a:bodyPr/>
        <a:lstStyle/>
        <a:p>
          <a:endParaRPr lang="en-US"/>
        </a:p>
      </dgm:t>
    </dgm:pt>
    <dgm:pt modelId="{D76E41CA-CC0D-4BF0-BD83-C3E9A6833A67}" type="pres">
      <dgm:prSet presAssocID="{6DE424DC-DCC5-4DF1-A360-DAEA80878B03}" presName="linear" presStyleCnt="0">
        <dgm:presLayoutVars>
          <dgm:animLvl val="lvl"/>
          <dgm:resizeHandles val="exact"/>
        </dgm:presLayoutVars>
      </dgm:prSet>
      <dgm:spPr/>
      <dgm:t>
        <a:bodyPr/>
        <a:lstStyle/>
        <a:p>
          <a:endParaRPr lang="en-US"/>
        </a:p>
      </dgm:t>
    </dgm:pt>
    <dgm:pt modelId="{A61F1606-2ADB-4D05-B8B0-3C11C538E5CD}" type="pres">
      <dgm:prSet presAssocID="{13B3EE37-003B-44F5-9077-57563BB3741C}" presName="parentText" presStyleLbl="node1" presStyleIdx="0" presStyleCnt="4">
        <dgm:presLayoutVars>
          <dgm:chMax val="0"/>
          <dgm:bulletEnabled val="1"/>
        </dgm:presLayoutVars>
      </dgm:prSet>
      <dgm:spPr/>
      <dgm:t>
        <a:bodyPr/>
        <a:lstStyle/>
        <a:p>
          <a:endParaRPr lang="en-US"/>
        </a:p>
      </dgm:t>
    </dgm:pt>
    <dgm:pt modelId="{31280323-392D-4442-B923-05EEAD7826E7}" type="pres">
      <dgm:prSet presAssocID="{B87961AE-64A0-4C48-99B3-96C773A2340F}" presName="spacer" presStyleCnt="0"/>
      <dgm:spPr/>
    </dgm:pt>
    <dgm:pt modelId="{75553D5B-9899-4AD7-856F-B03D576FF3C7}" type="pres">
      <dgm:prSet presAssocID="{3788D012-4AC0-429C-80CE-55DE08E545F4}" presName="parentText" presStyleLbl="node1" presStyleIdx="1" presStyleCnt="4">
        <dgm:presLayoutVars>
          <dgm:chMax val="0"/>
          <dgm:bulletEnabled val="1"/>
        </dgm:presLayoutVars>
      </dgm:prSet>
      <dgm:spPr/>
      <dgm:t>
        <a:bodyPr/>
        <a:lstStyle/>
        <a:p>
          <a:endParaRPr lang="en-US"/>
        </a:p>
      </dgm:t>
    </dgm:pt>
    <dgm:pt modelId="{B395B3F8-816D-4CA2-B6E4-7594AB9F1BBF}" type="pres">
      <dgm:prSet presAssocID="{2131906C-8521-4CEB-9C91-50113C8703BF}" presName="spacer" presStyleCnt="0"/>
      <dgm:spPr/>
    </dgm:pt>
    <dgm:pt modelId="{2034CFF9-7A04-43BC-BDF3-7F717F16AEDE}" type="pres">
      <dgm:prSet presAssocID="{73DF9CA9-24C9-4FC5-A436-751AA22CB45A}" presName="parentText" presStyleLbl="node1" presStyleIdx="2" presStyleCnt="4">
        <dgm:presLayoutVars>
          <dgm:chMax val="0"/>
          <dgm:bulletEnabled val="1"/>
        </dgm:presLayoutVars>
      </dgm:prSet>
      <dgm:spPr/>
      <dgm:t>
        <a:bodyPr/>
        <a:lstStyle/>
        <a:p>
          <a:endParaRPr lang="en-US"/>
        </a:p>
      </dgm:t>
    </dgm:pt>
    <dgm:pt modelId="{B1254B97-AB6D-4368-9B94-40C8F8034AAE}" type="pres">
      <dgm:prSet presAssocID="{A1973278-BEC0-477B-A114-5E54BD4C6B7A}" presName="spacer" presStyleCnt="0"/>
      <dgm:spPr/>
    </dgm:pt>
    <dgm:pt modelId="{0893B3A0-EBD0-425D-A98A-8C155226E250}" type="pres">
      <dgm:prSet presAssocID="{A0EC4148-13E0-4472-B333-FD103EB4AC03}" presName="parentText" presStyleLbl="node1" presStyleIdx="3" presStyleCnt="4">
        <dgm:presLayoutVars>
          <dgm:chMax val="0"/>
          <dgm:bulletEnabled val="1"/>
        </dgm:presLayoutVars>
      </dgm:prSet>
      <dgm:spPr/>
      <dgm:t>
        <a:bodyPr/>
        <a:lstStyle/>
        <a:p>
          <a:endParaRPr lang="en-US"/>
        </a:p>
      </dgm:t>
    </dgm:pt>
  </dgm:ptLst>
  <dgm:cxnLst>
    <dgm:cxn modelId="{FAD024F0-7D02-4B28-B1C3-DE6C8E6C1F03}" type="presOf" srcId="{3788D012-4AC0-429C-80CE-55DE08E545F4}" destId="{75553D5B-9899-4AD7-856F-B03D576FF3C7}" srcOrd="0" destOrd="0" presId="urn:microsoft.com/office/officeart/2005/8/layout/vList2"/>
    <dgm:cxn modelId="{E4CD9B1C-DCAA-4D95-B70D-F850553DC8E6}" srcId="{6DE424DC-DCC5-4DF1-A360-DAEA80878B03}" destId="{A0EC4148-13E0-4472-B333-FD103EB4AC03}" srcOrd="3" destOrd="0" parTransId="{DF8519B7-1BE9-435B-BEED-FAA331D5F37C}" sibTransId="{50371BA5-72DA-4227-9C1A-1E4965F4F9FA}"/>
    <dgm:cxn modelId="{B6394B6B-61DA-4FB6-A24F-684A5CA9DF35}" type="presOf" srcId="{13B3EE37-003B-44F5-9077-57563BB3741C}" destId="{A61F1606-2ADB-4D05-B8B0-3C11C538E5CD}" srcOrd="0" destOrd="0" presId="urn:microsoft.com/office/officeart/2005/8/layout/vList2"/>
    <dgm:cxn modelId="{2E0A6352-E771-4058-8E9B-48CCBF36B30F}" type="presOf" srcId="{73DF9CA9-24C9-4FC5-A436-751AA22CB45A}" destId="{2034CFF9-7A04-43BC-BDF3-7F717F16AEDE}" srcOrd="0" destOrd="0" presId="urn:microsoft.com/office/officeart/2005/8/layout/vList2"/>
    <dgm:cxn modelId="{6D182A26-8414-4440-B85A-5712E3DF21E5}" srcId="{6DE424DC-DCC5-4DF1-A360-DAEA80878B03}" destId="{73DF9CA9-24C9-4FC5-A436-751AA22CB45A}" srcOrd="2" destOrd="0" parTransId="{29FA83EB-6809-4FD4-BDD3-F69A6FE2F3D5}" sibTransId="{A1973278-BEC0-477B-A114-5E54BD4C6B7A}"/>
    <dgm:cxn modelId="{A1A30FE2-AD28-4382-8226-22F954281767}" srcId="{6DE424DC-DCC5-4DF1-A360-DAEA80878B03}" destId="{13B3EE37-003B-44F5-9077-57563BB3741C}" srcOrd="0" destOrd="0" parTransId="{47AA840E-2B87-414C-96BF-5744D2431DF4}" sibTransId="{B87961AE-64A0-4C48-99B3-96C773A2340F}"/>
    <dgm:cxn modelId="{E473479D-E14B-4A9A-A1F9-CE0D2B2754D5}" srcId="{6DE424DC-DCC5-4DF1-A360-DAEA80878B03}" destId="{3788D012-4AC0-429C-80CE-55DE08E545F4}" srcOrd="1" destOrd="0" parTransId="{BD2A1B61-6F01-4A83-BC33-DFA73F296EA5}" sibTransId="{2131906C-8521-4CEB-9C91-50113C8703BF}"/>
    <dgm:cxn modelId="{37BA952E-8445-4C91-BC6F-901DE1286B5A}" type="presOf" srcId="{6DE424DC-DCC5-4DF1-A360-DAEA80878B03}" destId="{D76E41CA-CC0D-4BF0-BD83-C3E9A6833A67}" srcOrd="0" destOrd="0" presId="urn:microsoft.com/office/officeart/2005/8/layout/vList2"/>
    <dgm:cxn modelId="{417A830F-A8A0-4983-B760-52B060E96C88}" type="presOf" srcId="{A0EC4148-13E0-4472-B333-FD103EB4AC03}" destId="{0893B3A0-EBD0-425D-A98A-8C155226E250}" srcOrd="0" destOrd="0" presId="urn:microsoft.com/office/officeart/2005/8/layout/vList2"/>
    <dgm:cxn modelId="{198C8E2A-942C-41E4-A825-C161398089C4}" type="presParOf" srcId="{D76E41CA-CC0D-4BF0-BD83-C3E9A6833A67}" destId="{A61F1606-2ADB-4D05-B8B0-3C11C538E5CD}" srcOrd="0" destOrd="0" presId="urn:microsoft.com/office/officeart/2005/8/layout/vList2"/>
    <dgm:cxn modelId="{AB839618-6CFB-4B6C-B76B-5BECF2320D64}" type="presParOf" srcId="{D76E41CA-CC0D-4BF0-BD83-C3E9A6833A67}" destId="{31280323-392D-4442-B923-05EEAD7826E7}" srcOrd="1" destOrd="0" presId="urn:microsoft.com/office/officeart/2005/8/layout/vList2"/>
    <dgm:cxn modelId="{B69FDB93-A1B6-4E73-BA55-2E744B83A4E4}" type="presParOf" srcId="{D76E41CA-CC0D-4BF0-BD83-C3E9A6833A67}" destId="{75553D5B-9899-4AD7-856F-B03D576FF3C7}" srcOrd="2" destOrd="0" presId="urn:microsoft.com/office/officeart/2005/8/layout/vList2"/>
    <dgm:cxn modelId="{E573D970-F674-4CC7-9299-85A6D3E58E70}" type="presParOf" srcId="{D76E41CA-CC0D-4BF0-BD83-C3E9A6833A67}" destId="{B395B3F8-816D-4CA2-B6E4-7594AB9F1BBF}" srcOrd="3" destOrd="0" presId="urn:microsoft.com/office/officeart/2005/8/layout/vList2"/>
    <dgm:cxn modelId="{4BE3943C-0832-45A1-9090-88D4071AC86D}" type="presParOf" srcId="{D76E41CA-CC0D-4BF0-BD83-C3E9A6833A67}" destId="{2034CFF9-7A04-43BC-BDF3-7F717F16AEDE}" srcOrd="4" destOrd="0" presId="urn:microsoft.com/office/officeart/2005/8/layout/vList2"/>
    <dgm:cxn modelId="{453F0580-F609-49EA-802C-83B77BA50686}" type="presParOf" srcId="{D76E41CA-CC0D-4BF0-BD83-C3E9A6833A67}" destId="{B1254B97-AB6D-4368-9B94-40C8F8034AAE}" srcOrd="5" destOrd="0" presId="urn:microsoft.com/office/officeart/2005/8/layout/vList2"/>
    <dgm:cxn modelId="{10146886-8EEC-4F6A-8F73-D4E67EA6E677}" type="presParOf" srcId="{D76E41CA-CC0D-4BF0-BD83-C3E9A6833A67}" destId="{0893B3A0-EBD0-425D-A98A-8C155226E250}"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7087B-FB01-441E-8064-FC1885DD7B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F4C4410-52E7-4B31-8BE1-CD1B9F0437AD}">
      <dgm:prSet custT="1"/>
      <dgm:spPr/>
      <dgm:t>
        <a:bodyPr/>
        <a:lstStyle/>
        <a:p>
          <a:pPr rtl="0"/>
          <a:r>
            <a:rPr lang="es-MX" sz="1600" dirty="0" smtClean="0"/>
            <a:t>Base  +  H</a:t>
          </a:r>
          <a:r>
            <a:rPr lang="es-MX" sz="1600" baseline="30000" dirty="0" smtClean="0"/>
            <a:t>+</a:t>
          </a:r>
          <a:r>
            <a:rPr lang="es-MX" sz="1600" dirty="0" smtClean="0"/>
            <a:t> 	Ácido</a:t>
          </a:r>
          <a:endParaRPr lang="en-US" sz="1600" dirty="0"/>
        </a:p>
      </dgm:t>
    </dgm:pt>
    <dgm:pt modelId="{127E39CB-FA8C-41F5-B27F-DBAE59183A01}" type="parTrans" cxnId="{4A04D113-C37B-4607-A187-07A24D7A0BD3}">
      <dgm:prSet/>
      <dgm:spPr/>
      <dgm:t>
        <a:bodyPr/>
        <a:lstStyle/>
        <a:p>
          <a:endParaRPr lang="en-US" sz="1600"/>
        </a:p>
      </dgm:t>
    </dgm:pt>
    <dgm:pt modelId="{9CD6571B-2343-41C3-B849-6724C4D6C5FB}" type="sibTrans" cxnId="{4A04D113-C37B-4607-A187-07A24D7A0BD3}">
      <dgm:prSet/>
      <dgm:spPr/>
      <dgm:t>
        <a:bodyPr/>
        <a:lstStyle/>
        <a:p>
          <a:endParaRPr lang="en-US" sz="1600"/>
        </a:p>
      </dgm:t>
    </dgm:pt>
    <dgm:pt modelId="{CDC633AF-4C92-4C2D-BEC6-DDE096620EFA}">
      <dgm:prSet custT="1"/>
      <dgm:spPr/>
      <dgm:t>
        <a:bodyPr lIns="0" rIns="0"/>
        <a:lstStyle/>
        <a:p>
          <a:pPr rtl="0"/>
          <a:r>
            <a:rPr lang="es-MX" sz="1400" dirty="0" smtClean="0"/>
            <a:t>Oxidante  +  e</a:t>
          </a:r>
          <a:r>
            <a:rPr lang="es-MX" sz="1400" baseline="30000" dirty="0" smtClean="0"/>
            <a:t>-</a:t>
          </a:r>
          <a:r>
            <a:rPr lang="es-MX" sz="1400" dirty="0" smtClean="0"/>
            <a:t>           Reductor</a:t>
          </a:r>
          <a:endParaRPr lang="en-US" sz="1400" dirty="0"/>
        </a:p>
      </dgm:t>
    </dgm:pt>
    <dgm:pt modelId="{443B87FD-299D-4C09-8D59-017994FB5DC7}" type="parTrans" cxnId="{BD6BC737-B887-488D-AABD-BD4CC2C92DF3}">
      <dgm:prSet/>
      <dgm:spPr/>
      <dgm:t>
        <a:bodyPr/>
        <a:lstStyle/>
        <a:p>
          <a:endParaRPr lang="en-US" sz="1600"/>
        </a:p>
      </dgm:t>
    </dgm:pt>
    <dgm:pt modelId="{11FAF93D-B75C-4828-B6F0-39DA9E39DBC8}" type="sibTrans" cxnId="{BD6BC737-B887-488D-AABD-BD4CC2C92DF3}">
      <dgm:prSet/>
      <dgm:spPr/>
      <dgm:t>
        <a:bodyPr/>
        <a:lstStyle/>
        <a:p>
          <a:endParaRPr lang="en-US" sz="1600"/>
        </a:p>
      </dgm:t>
    </dgm:pt>
    <dgm:pt modelId="{165EE640-D1B7-4B4D-A4F3-B9DA3CB580D3}">
      <dgm:prSet custT="1"/>
      <dgm:spPr/>
      <dgm:t>
        <a:bodyPr lIns="36000" rIns="36000"/>
        <a:lstStyle/>
        <a:p>
          <a:pPr rtl="0"/>
          <a:r>
            <a:rPr lang="es-MX" sz="1500" dirty="0" smtClean="0"/>
            <a:t>Metal  +  L	Complejo</a:t>
          </a:r>
          <a:endParaRPr lang="en-US" sz="1500" dirty="0"/>
        </a:p>
      </dgm:t>
    </dgm:pt>
    <dgm:pt modelId="{8C4F0D20-9591-42B2-9380-C97029FA91D9}" type="parTrans" cxnId="{7A0FF1B4-3A27-4A44-B055-917EBF547BFC}">
      <dgm:prSet/>
      <dgm:spPr/>
      <dgm:t>
        <a:bodyPr/>
        <a:lstStyle/>
        <a:p>
          <a:endParaRPr lang="en-US" sz="1600"/>
        </a:p>
      </dgm:t>
    </dgm:pt>
    <dgm:pt modelId="{876BB968-4C29-4334-9710-1CBD34205755}" type="sibTrans" cxnId="{7A0FF1B4-3A27-4A44-B055-917EBF547BFC}">
      <dgm:prSet/>
      <dgm:spPr/>
      <dgm:t>
        <a:bodyPr/>
        <a:lstStyle/>
        <a:p>
          <a:endParaRPr lang="en-US" sz="1600"/>
        </a:p>
      </dgm:t>
    </dgm:pt>
    <dgm:pt modelId="{434231B8-7042-433C-B502-83333344F220}">
      <dgm:prSet custT="1"/>
      <dgm:spPr/>
      <dgm:t>
        <a:bodyPr lIns="36000" rIns="36000"/>
        <a:lstStyle/>
        <a:p>
          <a:pPr algn="ctr"/>
          <a:r>
            <a:rPr lang="es-MX" sz="1200" b="1" dirty="0" smtClean="0"/>
            <a:t>Acido-base</a:t>
          </a:r>
          <a:endParaRPr lang="en-US" sz="1200" b="1" dirty="0"/>
        </a:p>
      </dgm:t>
    </dgm:pt>
    <dgm:pt modelId="{317F0DA9-1EFB-40EB-994D-4E3372E18DDC}" type="parTrans" cxnId="{1E43D809-42D3-4F23-8D3F-6B74351C07A4}">
      <dgm:prSet/>
      <dgm:spPr/>
      <dgm:t>
        <a:bodyPr/>
        <a:lstStyle/>
        <a:p>
          <a:endParaRPr lang="en-US"/>
        </a:p>
      </dgm:t>
    </dgm:pt>
    <dgm:pt modelId="{B2055B42-3127-4722-9A65-364952E10280}" type="sibTrans" cxnId="{1E43D809-42D3-4F23-8D3F-6B74351C07A4}">
      <dgm:prSet/>
      <dgm:spPr/>
      <dgm:t>
        <a:bodyPr/>
        <a:lstStyle/>
        <a:p>
          <a:endParaRPr lang="en-US"/>
        </a:p>
      </dgm:t>
    </dgm:pt>
    <dgm:pt modelId="{2EC05234-094A-4D32-964A-2A1E4BEE8A0B}">
      <dgm:prSet custT="1"/>
      <dgm:spPr/>
      <dgm:t>
        <a:bodyPr/>
        <a:lstStyle/>
        <a:p>
          <a:pPr algn="ctr"/>
          <a:r>
            <a:rPr lang="es-MX" sz="1200" b="1" dirty="0" smtClean="0"/>
            <a:t>Óxido –reducción</a:t>
          </a:r>
          <a:endParaRPr lang="en-US" sz="1200" b="1" dirty="0"/>
        </a:p>
      </dgm:t>
    </dgm:pt>
    <dgm:pt modelId="{1422B247-69F2-45E9-B9C7-1DFDBF15DE66}" type="parTrans" cxnId="{943A9FA5-F87E-4DB9-876C-C62A1D2D5BB3}">
      <dgm:prSet/>
      <dgm:spPr/>
      <dgm:t>
        <a:bodyPr/>
        <a:lstStyle/>
        <a:p>
          <a:endParaRPr lang="en-US"/>
        </a:p>
      </dgm:t>
    </dgm:pt>
    <dgm:pt modelId="{C1269E40-979B-4D4B-B5B1-30A2B6F07FD5}" type="sibTrans" cxnId="{943A9FA5-F87E-4DB9-876C-C62A1D2D5BB3}">
      <dgm:prSet/>
      <dgm:spPr/>
      <dgm:t>
        <a:bodyPr/>
        <a:lstStyle/>
        <a:p>
          <a:endParaRPr lang="en-US"/>
        </a:p>
      </dgm:t>
    </dgm:pt>
    <dgm:pt modelId="{E3C2D3A6-C48F-47AE-A214-7E29D6A05A42}">
      <dgm:prSet custT="1"/>
      <dgm:spPr/>
      <dgm:t>
        <a:bodyPr/>
        <a:lstStyle/>
        <a:p>
          <a:pPr algn="ctr"/>
          <a:r>
            <a:rPr lang="es-MX" sz="1200" b="1" dirty="0" smtClean="0"/>
            <a:t>Complejos</a:t>
          </a:r>
          <a:endParaRPr lang="en-US" sz="1200" b="1" dirty="0"/>
        </a:p>
      </dgm:t>
    </dgm:pt>
    <dgm:pt modelId="{3A653FAB-19BC-43B1-86E7-D75D9E0BAC62}" type="parTrans" cxnId="{61995A05-95F7-4332-A0E3-2C1CCE895154}">
      <dgm:prSet/>
      <dgm:spPr/>
      <dgm:t>
        <a:bodyPr/>
        <a:lstStyle/>
        <a:p>
          <a:endParaRPr lang="en-US"/>
        </a:p>
      </dgm:t>
    </dgm:pt>
    <dgm:pt modelId="{3BF6B2F7-0BE9-4F66-A898-546E9FB4F083}" type="sibTrans" cxnId="{61995A05-95F7-4332-A0E3-2C1CCE895154}">
      <dgm:prSet/>
      <dgm:spPr/>
      <dgm:t>
        <a:bodyPr/>
        <a:lstStyle/>
        <a:p>
          <a:endParaRPr lang="en-US"/>
        </a:p>
      </dgm:t>
    </dgm:pt>
    <dgm:pt modelId="{55AD342E-5E08-4ECC-92A8-D5938237DAF6}">
      <dgm:prSet custT="1"/>
      <dgm:spPr/>
      <dgm:t>
        <a:bodyPr lIns="36000" rIns="36000"/>
        <a:lstStyle/>
        <a:p>
          <a:pPr algn="ctr"/>
          <a:endParaRPr lang="en-US" sz="1200" b="1" dirty="0"/>
        </a:p>
      </dgm:t>
    </dgm:pt>
    <dgm:pt modelId="{56B23B17-F6AC-412A-B711-2C62BAF235D6}" type="parTrans" cxnId="{CFDE4F16-54C1-4BDF-833F-C871115BBE76}">
      <dgm:prSet/>
      <dgm:spPr/>
      <dgm:t>
        <a:bodyPr/>
        <a:lstStyle/>
        <a:p>
          <a:endParaRPr lang="en-US"/>
        </a:p>
      </dgm:t>
    </dgm:pt>
    <dgm:pt modelId="{57EE9A05-2EC0-4731-892E-4CF0A453E721}" type="sibTrans" cxnId="{CFDE4F16-54C1-4BDF-833F-C871115BBE76}">
      <dgm:prSet/>
      <dgm:spPr/>
      <dgm:t>
        <a:bodyPr/>
        <a:lstStyle/>
        <a:p>
          <a:endParaRPr lang="en-US"/>
        </a:p>
      </dgm:t>
    </dgm:pt>
    <dgm:pt modelId="{DC7874B4-BC5C-4EA7-9FFF-494AB9FDBBC9}">
      <dgm:prSet custT="1"/>
      <dgm:spPr/>
      <dgm:t>
        <a:bodyPr lIns="36000" rIns="36000"/>
        <a:lstStyle/>
        <a:p>
          <a:pPr algn="ctr"/>
          <a:endParaRPr lang="en-US" sz="1200" b="1" dirty="0"/>
        </a:p>
      </dgm:t>
    </dgm:pt>
    <dgm:pt modelId="{C35BA7B3-8FD7-47D4-B64E-2EC06C182BC3}" type="parTrans" cxnId="{F02AA9F4-9AAF-4394-8F0D-23047C39EA3F}">
      <dgm:prSet/>
      <dgm:spPr/>
      <dgm:t>
        <a:bodyPr/>
        <a:lstStyle/>
        <a:p>
          <a:endParaRPr lang="en-US"/>
        </a:p>
      </dgm:t>
    </dgm:pt>
    <dgm:pt modelId="{0374B59E-D3E8-4511-8231-14E1D3147386}" type="sibTrans" cxnId="{F02AA9F4-9AAF-4394-8F0D-23047C39EA3F}">
      <dgm:prSet/>
      <dgm:spPr/>
      <dgm:t>
        <a:bodyPr/>
        <a:lstStyle/>
        <a:p>
          <a:endParaRPr lang="en-US"/>
        </a:p>
      </dgm:t>
    </dgm:pt>
    <dgm:pt modelId="{C0328A0B-ECFB-4164-AEC8-33DC75E121A4}">
      <dgm:prSet custT="1"/>
      <dgm:spPr/>
      <dgm:t>
        <a:bodyPr lIns="36000" rIns="36000"/>
        <a:lstStyle/>
        <a:p>
          <a:pPr algn="ctr"/>
          <a:r>
            <a:rPr lang="es-MX" sz="1200" b="1" dirty="0" smtClean="0"/>
            <a:t>CH3COO</a:t>
          </a:r>
          <a:r>
            <a:rPr lang="es-MX" sz="1200" b="1" baseline="30000" dirty="0" smtClean="0"/>
            <a:t>-</a:t>
          </a:r>
          <a:r>
            <a:rPr lang="es-MX" sz="1200" b="1" dirty="0" smtClean="0"/>
            <a:t> + H</a:t>
          </a:r>
          <a:r>
            <a:rPr lang="es-MX" sz="1200" b="1" baseline="30000" dirty="0" smtClean="0"/>
            <a:t>+</a:t>
          </a:r>
          <a:r>
            <a:rPr lang="es-MX" sz="1200" b="1" dirty="0" smtClean="0"/>
            <a:t>       CH3COOH</a:t>
          </a:r>
          <a:endParaRPr lang="en-US" sz="1200" b="1" dirty="0"/>
        </a:p>
      </dgm:t>
    </dgm:pt>
    <dgm:pt modelId="{B438FE6B-27D9-4897-BFD9-9EB1A389DCBF}" type="parTrans" cxnId="{07096D42-8847-4F65-9F1C-13189C395428}">
      <dgm:prSet/>
      <dgm:spPr/>
      <dgm:t>
        <a:bodyPr/>
        <a:lstStyle/>
        <a:p>
          <a:endParaRPr lang="en-US"/>
        </a:p>
      </dgm:t>
    </dgm:pt>
    <dgm:pt modelId="{7897ACA3-9202-4934-866C-19D73E325395}" type="sibTrans" cxnId="{07096D42-8847-4F65-9F1C-13189C395428}">
      <dgm:prSet/>
      <dgm:spPr/>
      <dgm:t>
        <a:bodyPr/>
        <a:lstStyle/>
        <a:p>
          <a:endParaRPr lang="en-US"/>
        </a:p>
      </dgm:t>
    </dgm:pt>
    <dgm:pt modelId="{298187A1-1D41-48E1-8E90-8ABA789903EB}">
      <dgm:prSet custT="1"/>
      <dgm:spPr/>
      <dgm:t>
        <a:bodyPr lIns="36000" rIns="36000"/>
        <a:lstStyle/>
        <a:p>
          <a:pPr algn="ctr"/>
          <a:endParaRPr lang="en-US" sz="1200" b="1" dirty="0"/>
        </a:p>
      </dgm:t>
    </dgm:pt>
    <dgm:pt modelId="{01C552C9-DAA3-4D05-BCE1-D540D3A58FBF}" type="parTrans" cxnId="{9B090D78-E5C2-4C9D-A723-4B802524A2C7}">
      <dgm:prSet/>
      <dgm:spPr/>
      <dgm:t>
        <a:bodyPr/>
        <a:lstStyle/>
        <a:p>
          <a:endParaRPr lang="en-US"/>
        </a:p>
      </dgm:t>
    </dgm:pt>
    <dgm:pt modelId="{5E3F822F-652E-46B2-B826-1F2A1E2F4C77}" type="sibTrans" cxnId="{9B090D78-E5C2-4C9D-A723-4B802524A2C7}">
      <dgm:prSet/>
      <dgm:spPr/>
      <dgm:t>
        <a:bodyPr/>
        <a:lstStyle/>
        <a:p>
          <a:endParaRPr lang="en-US"/>
        </a:p>
      </dgm:t>
    </dgm:pt>
    <dgm:pt modelId="{CE0091CA-C433-4F50-9AE8-D849B79C090E}">
      <dgm:prSet custT="1"/>
      <dgm:spPr/>
      <dgm:t>
        <a:bodyPr lIns="36000" rIns="36000"/>
        <a:lstStyle/>
        <a:p>
          <a:pPr algn="ctr"/>
          <a:endParaRPr lang="en-US" sz="1200" b="1" dirty="0"/>
        </a:p>
      </dgm:t>
    </dgm:pt>
    <dgm:pt modelId="{6011CF19-86BB-4DE0-B568-89B98F704B45}" type="parTrans" cxnId="{34B4B27C-B188-4CE4-9E3B-AE91181EF53C}">
      <dgm:prSet/>
      <dgm:spPr/>
      <dgm:t>
        <a:bodyPr/>
        <a:lstStyle/>
        <a:p>
          <a:endParaRPr lang="en-US"/>
        </a:p>
      </dgm:t>
    </dgm:pt>
    <dgm:pt modelId="{AFC3AEFC-D713-4C16-83A9-156F07F2F0A6}" type="sibTrans" cxnId="{34B4B27C-B188-4CE4-9E3B-AE91181EF53C}">
      <dgm:prSet/>
      <dgm:spPr/>
      <dgm:t>
        <a:bodyPr/>
        <a:lstStyle/>
        <a:p>
          <a:endParaRPr lang="en-US"/>
        </a:p>
      </dgm:t>
    </dgm:pt>
    <dgm:pt modelId="{4A308C95-A939-4E18-AF34-2D49A9B29CA8}">
      <dgm:prSet custT="1"/>
      <dgm:spPr/>
      <dgm:t>
        <a:bodyPr lIns="36000" rIns="36000"/>
        <a:lstStyle/>
        <a:p>
          <a:pPr algn="ctr"/>
          <a:endParaRPr lang="en-US" sz="1200" b="1" dirty="0"/>
        </a:p>
      </dgm:t>
    </dgm:pt>
    <dgm:pt modelId="{C9617EEB-B8AE-4A25-93B8-6F0BA1601EA1}" type="parTrans" cxnId="{03685510-D67F-4B92-B5E0-244A51260614}">
      <dgm:prSet/>
      <dgm:spPr/>
      <dgm:t>
        <a:bodyPr/>
        <a:lstStyle/>
        <a:p>
          <a:endParaRPr lang="en-US"/>
        </a:p>
      </dgm:t>
    </dgm:pt>
    <dgm:pt modelId="{E00C34DF-FA62-463C-B8A2-4B77711AABE7}" type="sibTrans" cxnId="{03685510-D67F-4B92-B5E0-244A51260614}">
      <dgm:prSet/>
      <dgm:spPr/>
      <dgm:t>
        <a:bodyPr/>
        <a:lstStyle/>
        <a:p>
          <a:endParaRPr lang="en-US"/>
        </a:p>
      </dgm:t>
    </dgm:pt>
    <dgm:pt modelId="{C6460413-12B7-41A0-8E3A-5728A73158F4}">
      <dgm:prSet custT="1"/>
      <dgm:spPr/>
      <dgm:t>
        <a:bodyPr lIns="36000" rIns="36000"/>
        <a:lstStyle/>
        <a:p>
          <a:pPr algn="ctr"/>
          <a:endParaRPr lang="en-US" sz="1200" b="1" dirty="0"/>
        </a:p>
      </dgm:t>
    </dgm:pt>
    <dgm:pt modelId="{C6FAE65E-1DCA-4AC0-84F8-F2257C5228F2}" type="parTrans" cxnId="{1191F129-D6BF-4330-B98F-FBC3AFAFC7A4}">
      <dgm:prSet/>
      <dgm:spPr/>
      <dgm:t>
        <a:bodyPr/>
        <a:lstStyle/>
        <a:p>
          <a:endParaRPr lang="en-US"/>
        </a:p>
      </dgm:t>
    </dgm:pt>
    <dgm:pt modelId="{22B2369E-3A68-44FA-AE6B-FF7D3324868A}" type="sibTrans" cxnId="{1191F129-D6BF-4330-B98F-FBC3AFAFC7A4}">
      <dgm:prSet/>
      <dgm:spPr/>
      <dgm:t>
        <a:bodyPr/>
        <a:lstStyle/>
        <a:p>
          <a:endParaRPr lang="en-US"/>
        </a:p>
      </dgm:t>
    </dgm:pt>
    <dgm:pt modelId="{CC655B28-6CB8-4BF5-B46C-402DA17E650C}">
      <dgm:prSet custT="1"/>
      <dgm:spPr/>
      <dgm:t>
        <a:bodyPr/>
        <a:lstStyle/>
        <a:p>
          <a:pPr algn="ctr"/>
          <a:r>
            <a:rPr lang="es-MX" sz="1200" b="1" dirty="0" smtClean="0"/>
            <a:t>Cu</a:t>
          </a:r>
          <a:r>
            <a:rPr lang="es-MX" sz="1200" b="1" baseline="30000" dirty="0" smtClean="0"/>
            <a:t>2+</a:t>
          </a:r>
          <a:r>
            <a:rPr lang="es-MX" sz="1200" b="1" dirty="0" smtClean="0"/>
            <a:t>  +  e- 		Cu</a:t>
          </a:r>
          <a:r>
            <a:rPr lang="es-MX" sz="1200" b="1" baseline="30000" dirty="0" smtClean="0"/>
            <a:t>0</a:t>
          </a:r>
          <a:endParaRPr lang="en-US" sz="1200" b="1" baseline="30000" dirty="0"/>
        </a:p>
      </dgm:t>
    </dgm:pt>
    <dgm:pt modelId="{02C53199-86C4-4780-ADA2-DE161D32C495}" type="parTrans" cxnId="{D46EE2A2-3B23-4229-8F03-5DB022F391B3}">
      <dgm:prSet/>
      <dgm:spPr/>
      <dgm:t>
        <a:bodyPr/>
        <a:lstStyle/>
        <a:p>
          <a:endParaRPr lang="en-US"/>
        </a:p>
      </dgm:t>
    </dgm:pt>
    <dgm:pt modelId="{202771FD-B96A-4134-9DB2-9118F79EC30D}" type="sibTrans" cxnId="{D46EE2A2-3B23-4229-8F03-5DB022F391B3}">
      <dgm:prSet/>
      <dgm:spPr/>
      <dgm:t>
        <a:bodyPr/>
        <a:lstStyle/>
        <a:p>
          <a:endParaRPr lang="en-US"/>
        </a:p>
      </dgm:t>
    </dgm:pt>
    <dgm:pt modelId="{076C6E21-7C00-4230-9AA4-67EF663AC713}">
      <dgm:prSet custT="1"/>
      <dgm:spPr/>
      <dgm:t>
        <a:bodyPr/>
        <a:lstStyle/>
        <a:p>
          <a:pPr algn="ctr"/>
          <a:endParaRPr lang="en-US" sz="1200" b="1" dirty="0"/>
        </a:p>
      </dgm:t>
    </dgm:pt>
    <dgm:pt modelId="{2375E913-3BF2-4A88-9314-0B07CA4A57AE}" type="parTrans" cxnId="{7A4398E9-5561-4AEF-A533-D441B64E6741}">
      <dgm:prSet/>
      <dgm:spPr/>
      <dgm:t>
        <a:bodyPr/>
        <a:lstStyle/>
        <a:p>
          <a:endParaRPr lang="en-US"/>
        </a:p>
      </dgm:t>
    </dgm:pt>
    <dgm:pt modelId="{056335B7-BECC-4520-9134-1CBCB21E3B60}" type="sibTrans" cxnId="{7A4398E9-5561-4AEF-A533-D441B64E6741}">
      <dgm:prSet/>
      <dgm:spPr/>
      <dgm:t>
        <a:bodyPr/>
        <a:lstStyle/>
        <a:p>
          <a:endParaRPr lang="en-US"/>
        </a:p>
      </dgm:t>
    </dgm:pt>
    <dgm:pt modelId="{754C0F0D-1637-4632-9F49-79EC596E878E}">
      <dgm:prSet custT="1"/>
      <dgm:spPr/>
      <dgm:t>
        <a:bodyPr/>
        <a:lstStyle/>
        <a:p>
          <a:pPr algn="ctr"/>
          <a:endParaRPr lang="en-US" sz="1200" b="1" dirty="0"/>
        </a:p>
      </dgm:t>
    </dgm:pt>
    <dgm:pt modelId="{A506105E-3377-40AA-A37F-060961F7C951}" type="parTrans" cxnId="{142F8D51-E848-48A3-B1B5-CCEF33CBDEB4}">
      <dgm:prSet/>
      <dgm:spPr/>
      <dgm:t>
        <a:bodyPr/>
        <a:lstStyle/>
        <a:p>
          <a:endParaRPr lang="en-US"/>
        </a:p>
      </dgm:t>
    </dgm:pt>
    <dgm:pt modelId="{3391448A-7808-4DD6-B000-F8989AA23980}" type="sibTrans" cxnId="{142F8D51-E848-48A3-B1B5-CCEF33CBDEB4}">
      <dgm:prSet/>
      <dgm:spPr/>
      <dgm:t>
        <a:bodyPr/>
        <a:lstStyle/>
        <a:p>
          <a:endParaRPr lang="en-US"/>
        </a:p>
      </dgm:t>
    </dgm:pt>
    <dgm:pt modelId="{ABBAD36A-406D-4AE8-9C7C-EEBF14A349E4}">
      <dgm:prSet custT="1"/>
      <dgm:spPr/>
      <dgm:t>
        <a:bodyPr/>
        <a:lstStyle/>
        <a:p>
          <a:pPr algn="ctr"/>
          <a:endParaRPr lang="en-US" sz="1200" b="1" dirty="0"/>
        </a:p>
      </dgm:t>
    </dgm:pt>
    <dgm:pt modelId="{4B136A86-8135-4FBF-9295-5ACA91795739}" type="parTrans" cxnId="{3A7C216A-5B1A-48FA-B539-CC620C5F362F}">
      <dgm:prSet/>
      <dgm:spPr/>
      <dgm:t>
        <a:bodyPr/>
        <a:lstStyle/>
        <a:p>
          <a:endParaRPr lang="en-US"/>
        </a:p>
      </dgm:t>
    </dgm:pt>
    <dgm:pt modelId="{53D9C2AD-FB47-46DC-BF0B-14537A6124B2}" type="sibTrans" cxnId="{3A7C216A-5B1A-48FA-B539-CC620C5F362F}">
      <dgm:prSet/>
      <dgm:spPr/>
      <dgm:t>
        <a:bodyPr/>
        <a:lstStyle/>
        <a:p>
          <a:endParaRPr lang="en-US"/>
        </a:p>
      </dgm:t>
    </dgm:pt>
    <dgm:pt modelId="{6EFFA2CF-A3E2-49F5-A0B4-AA5B19982CAC}">
      <dgm:prSet custT="1"/>
      <dgm:spPr/>
      <dgm:t>
        <a:bodyPr/>
        <a:lstStyle/>
        <a:p>
          <a:pPr algn="ctr"/>
          <a:r>
            <a:rPr lang="es-MX" sz="1200" b="1" dirty="0" smtClean="0"/>
            <a:t>Cu</a:t>
          </a:r>
          <a:r>
            <a:rPr lang="es-MX" sz="1200" b="1" baseline="30000" dirty="0" smtClean="0"/>
            <a:t>2+</a:t>
          </a:r>
          <a:r>
            <a:rPr lang="es-MX" sz="1200" b="1" dirty="0" smtClean="0"/>
            <a:t>  +  NH3		CuNH3</a:t>
          </a:r>
          <a:r>
            <a:rPr lang="es-MX" sz="1200" b="1" baseline="30000" dirty="0" smtClean="0"/>
            <a:t>2+</a:t>
          </a:r>
          <a:endParaRPr lang="en-US" sz="1200" b="1" baseline="30000" dirty="0"/>
        </a:p>
      </dgm:t>
    </dgm:pt>
    <dgm:pt modelId="{14B52B60-5527-4A27-B99B-CFF26229D006}" type="parTrans" cxnId="{85015A7D-B03F-4DF5-B766-D96FBF9B497D}">
      <dgm:prSet/>
      <dgm:spPr/>
      <dgm:t>
        <a:bodyPr/>
        <a:lstStyle/>
        <a:p>
          <a:endParaRPr lang="en-US"/>
        </a:p>
      </dgm:t>
    </dgm:pt>
    <dgm:pt modelId="{083C3130-3A1B-44E2-A94A-42BAAF7FCD88}" type="sibTrans" cxnId="{85015A7D-B03F-4DF5-B766-D96FBF9B497D}">
      <dgm:prSet/>
      <dgm:spPr/>
      <dgm:t>
        <a:bodyPr/>
        <a:lstStyle/>
        <a:p>
          <a:endParaRPr lang="en-US"/>
        </a:p>
      </dgm:t>
    </dgm:pt>
    <dgm:pt modelId="{D63A3CE3-E698-4115-B6EC-39CB7B451428}">
      <dgm:prSet custT="1"/>
      <dgm:spPr/>
      <dgm:t>
        <a:bodyPr/>
        <a:lstStyle/>
        <a:p>
          <a:pPr algn="ctr"/>
          <a:endParaRPr lang="en-US" sz="1200" b="1" dirty="0"/>
        </a:p>
      </dgm:t>
    </dgm:pt>
    <dgm:pt modelId="{794F36C5-7171-4563-8772-BF3040B188E9}" type="parTrans" cxnId="{6D31636D-3981-4E90-94EC-D00B8900FFE4}">
      <dgm:prSet/>
      <dgm:spPr/>
      <dgm:t>
        <a:bodyPr/>
        <a:lstStyle/>
        <a:p>
          <a:endParaRPr lang="en-US"/>
        </a:p>
      </dgm:t>
    </dgm:pt>
    <dgm:pt modelId="{C38DFFFD-EBE9-44CD-8F29-1B802F14AA5D}" type="sibTrans" cxnId="{6D31636D-3981-4E90-94EC-D00B8900FFE4}">
      <dgm:prSet/>
      <dgm:spPr/>
      <dgm:t>
        <a:bodyPr/>
        <a:lstStyle/>
        <a:p>
          <a:endParaRPr lang="en-US"/>
        </a:p>
      </dgm:t>
    </dgm:pt>
    <dgm:pt modelId="{575ED6CC-DA6A-4E1F-A65D-D497B26005AD}">
      <dgm:prSet custT="1"/>
      <dgm:spPr/>
      <dgm:t>
        <a:bodyPr/>
        <a:lstStyle/>
        <a:p>
          <a:pPr algn="ctr"/>
          <a:endParaRPr lang="en-US" sz="1200" b="1" dirty="0"/>
        </a:p>
      </dgm:t>
    </dgm:pt>
    <dgm:pt modelId="{C0BA8278-8891-4828-BDFA-145B3858D6E1}" type="parTrans" cxnId="{C7E432B9-186B-40BB-8FB1-8103A5D82860}">
      <dgm:prSet/>
      <dgm:spPr/>
      <dgm:t>
        <a:bodyPr/>
        <a:lstStyle/>
        <a:p>
          <a:endParaRPr lang="en-US"/>
        </a:p>
      </dgm:t>
    </dgm:pt>
    <dgm:pt modelId="{AE028032-4E83-4E1A-A607-ABFAEC59967F}" type="sibTrans" cxnId="{C7E432B9-186B-40BB-8FB1-8103A5D82860}">
      <dgm:prSet/>
      <dgm:spPr/>
      <dgm:t>
        <a:bodyPr/>
        <a:lstStyle/>
        <a:p>
          <a:endParaRPr lang="en-US"/>
        </a:p>
      </dgm:t>
    </dgm:pt>
    <dgm:pt modelId="{62FC56C4-7658-4F82-876D-849E9FD7C959}">
      <dgm:prSet custT="1"/>
      <dgm:spPr/>
      <dgm:t>
        <a:bodyPr/>
        <a:lstStyle/>
        <a:p>
          <a:pPr algn="ctr"/>
          <a:endParaRPr lang="en-US" sz="1200" b="1" dirty="0"/>
        </a:p>
      </dgm:t>
    </dgm:pt>
    <dgm:pt modelId="{41D92E6D-3C09-4CC5-9726-4C500C4A711C}" type="parTrans" cxnId="{3AE0C19B-A9D6-4F54-A7F6-93DB1F436E72}">
      <dgm:prSet/>
      <dgm:spPr/>
      <dgm:t>
        <a:bodyPr/>
        <a:lstStyle/>
        <a:p>
          <a:endParaRPr lang="en-US"/>
        </a:p>
      </dgm:t>
    </dgm:pt>
    <dgm:pt modelId="{7C7ABF6E-76D2-40F6-8747-584590D83878}" type="sibTrans" cxnId="{3AE0C19B-A9D6-4F54-A7F6-93DB1F436E72}">
      <dgm:prSet/>
      <dgm:spPr/>
      <dgm:t>
        <a:bodyPr/>
        <a:lstStyle/>
        <a:p>
          <a:endParaRPr lang="en-US"/>
        </a:p>
      </dgm:t>
    </dgm:pt>
    <dgm:pt modelId="{5D9C8694-266A-497C-A4DA-986137932C12}" type="pres">
      <dgm:prSet presAssocID="{D8F7087B-FB01-441E-8064-FC1885DD7B7A}" presName="Name0" presStyleCnt="0">
        <dgm:presLayoutVars>
          <dgm:dir/>
          <dgm:animLvl val="lvl"/>
          <dgm:resizeHandles val="exact"/>
        </dgm:presLayoutVars>
      </dgm:prSet>
      <dgm:spPr/>
      <dgm:t>
        <a:bodyPr/>
        <a:lstStyle/>
        <a:p>
          <a:endParaRPr lang="en-US"/>
        </a:p>
      </dgm:t>
    </dgm:pt>
    <dgm:pt modelId="{F216F0C2-946F-4820-9666-8E9651F4CE0E}" type="pres">
      <dgm:prSet presAssocID="{3F4C4410-52E7-4B31-8BE1-CD1B9F0437AD}" presName="composite" presStyleCnt="0"/>
      <dgm:spPr/>
    </dgm:pt>
    <dgm:pt modelId="{CF8AFEED-89E4-4D75-BB02-0CCA71C360BF}" type="pres">
      <dgm:prSet presAssocID="{3F4C4410-52E7-4B31-8BE1-CD1B9F0437AD}" presName="parTx" presStyleLbl="alignNode1" presStyleIdx="0" presStyleCnt="3">
        <dgm:presLayoutVars>
          <dgm:chMax val="0"/>
          <dgm:chPref val="0"/>
          <dgm:bulletEnabled val="1"/>
        </dgm:presLayoutVars>
      </dgm:prSet>
      <dgm:spPr/>
      <dgm:t>
        <a:bodyPr/>
        <a:lstStyle/>
        <a:p>
          <a:endParaRPr lang="en-US"/>
        </a:p>
      </dgm:t>
    </dgm:pt>
    <dgm:pt modelId="{783A8A7F-8D67-4BB3-B41C-6E7E35E5E8B0}" type="pres">
      <dgm:prSet presAssocID="{3F4C4410-52E7-4B31-8BE1-CD1B9F0437AD}" presName="desTx" presStyleLbl="alignAccFollowNode1" presStyleIdx="0" presStyleCnt="3" custScaleY="100000">
        <dgm:presLayoutVars>
          <dgm:bulletEnabled val="1"/>
        </dgm:presLayoutVars>
      </dgm:prSet>
      <dgm:spPr/>
      <dgm:t>
        <a:bodyPr/>
        <a:lstStyle/>
        <a:p>
          <a:endParaRPr lang="en-US"/>
        </a:p>
      </dgm:t>
    </dgm:pt>
    <dgm:pt modelId="{F0578C9A-0CD9-416C-AF4A-5E28D5D00F2A}" type="pres">
      <dgm:prSet presAssocID="{9CD6571B-2343-41C3-B849-6724C4D6C5FB}" presName="space" presStyleCnt="0"/>
      <dgm:spPr/>
    </dgm:pt>
    <dgm:pt modelId="{7A96660A-CE99-429A-9351-9ED2DFB179FD}" type="pres">
      <dgm:prSet presAssocID="{CDC633AF-4C92-4C2D-BEC6-DDE096620EFA}" presName="composite" presStyleCnt="0"/>
      <dgm:spPr/>
    </dgm:pt>
    <dgm:pt modelId="{7E04BC17-31B8-41D8-9E9E-681391ADB14A}" type="pres">
      <dgm:prSet presAssocID="{CDC633AF-4C92-4C2D-BEC6-DDE096620EFA}" presName="parTx" presStyleLbl="alignNode1" presStyleIdx="1" presStyleCnt="3" custScaleX="114656">
        <dgm:presLayoutVars>
          <dgm:chMax val="0"/>
          <dgm:chPref val="0"/>
          <dgm:bulletEnabled val="1"/>
        </dgm:presLayoutVars>
      </dgm:prSet>
      <dgm:spPr/>
      <dgm:t>
        <a:bodyPr/>
        <a:lstStyle/>
        <a:p>
          <a:endParaRPr lang="en-US"/>
        </a:p>
      </dgm:t>
    </dgm:pt>
    <dgm:pt modelId="{7E1C9E2A-DE0A-4696-9C08-81C1B0E68878}" type="pres">
      <dgm:prSet presAssocID="{CDC633AF-4C92-4C2D-BEC6-DDE096620EFA}" presName="desTx" presStyleLbl="alignAccFollowNode1" presStyleIdx="1" presStyleCnt="3" custScaleX="109888">
        <dgm:presLayoutVars>
          <dgm:bulletEnabled val="1"/>
        </dgm:presLayoutVars>
      </dgm:prSet>
      <dgm:spPr/>
      <dgm:t>
        <a:bodyPr/>
        <a:lstStyle/>
        <a:p>
          <a:endParaRPr lang="en-US"/>
        </a:p>
      </dgm:t>
    </dgm:pt>
    <dgm:pt modelId="{0B00ECF7-6EFF-4030-A484-98E3B1B2A0F7}" type="pres">
      <dgm:prSet presAssocID="{11FAF93D-B75C-4828-B6F0-39DA9E39DBC8}" presName="space" presStyleCnt="0"/>
      <dgm:spPr/>
    </dgm:pt>
    <dgm:pt modelId="{6206BC8C-4499-41B8-BE4E-2EAD54F73CD2}" type="pres">
      <dgm:prSet presAssocID="{165EE640-D1B7-4B4D-A4F3-B9DA3CB580D3}" presName="composite" presStyleCnt="0"/>
      <dgm:spPr/>
    </dgm:pt>
    <dgm:pt modelId="{39FAB9B8-63EA-4EAB-A8E1-D4C80CCF6D10}" type="pres">
      <dgm:prSet presAssocID="{165EE640-D1B7-4B4D-A4F3-B9DA3CB580D3}" presName="parTx" presStyleLbl="alignNode1" presStyleIdx="2" presStyleCnt="3" custScaleX="102647">
        <dgm:presLayoutVars>
          <dgm:chMax val="0"/>
          <dgm:chPref val="0"/>
          <dgm:bulletEnabled val="1"/>
        </dgm:presLayoutVars>
      </dgm:prSet>
      <dgm:spPr/>
      <dgm:t>
        <a:bodyPr/>
        <a:lstStyle/>
        <a:p>
          <a:endParaRPr lang="en-US"/>
        </a:p>
      </dgm:t>
    </dgm:pt>
    <dgm:pt modelId="{787636CF-EA21-486F-90F1-A5971BF7A46E}" type="pres">
      <dgm:prSet presAssocID="{165EE640-D1B7-4B4D-A4F3-B9DA3CB580D3}" presName="desTx" presStyleLbl="alignAccFollowNode1" presStyleIdx="2" presStyleCnt="3" custScaleX="107623">
        <dgm:presLayoutVars>
          <dgm:bulletEnabled val="1"/>
        </dgm:presLayoutVars>
      </dgm:prSet>
      <dgm:spPr/>
      <dgm:t>
        <a:bodyPr/>
        <a:lstStyle/>
        <a:p>
          <a:endParaRPr lang="en-US"/>
        </a:p>
      </dgm:t>
    </dgm:pt>
  </dgm:ptLst>
  <dgm:cxnLst>
    <dgm:cxn modelId="{CFDE4F16-54C1-4BDF-833F-C871115BBE76}" srcId="{3F4C4410-52E7-4B31-8BE1-CD1B9F0437AD}" destId="{55AD342E-5E08-4ECC-92A8-D5938237DAF6}" srcOrd="1" destOrd="0" parTransId="{56B23B17-F6AC-412A-B711-2C62BAF235D6}" sibTransId="{57EE9A05-2EC0-4731-892E-4CF0A453E721}"/>
    <dgm:cxn modelId="{0D568581-BDEE-40F8-BB23-DFCE771ABC74}" type="presOf" srcId="{076C6E21-7C00-4230-9AA4-67EF663AC713}" destId="{7E1C9E2A-DE0A-4696-9C08-81C1B0E68878}" srcOrd="0" destOrd="1" presId="urn:microsoft.com/office/officeart/2005/8/layout/hList1"/>
    <dgm:cxn modelId="{3A7C216A-5B1A-48FA-B539-CC620C5F362F}" srcId="{CDC633AF-4C92-4C2D-BEC6-DDE096620EFA}" destId="{ABBAD36A-406D-4AE8-9C7C-EEBF14A349E4}" srcOrd="3" destOrd="0" parTransId="{4B136A86-8135-4FBF-9295-5ACA91795739}" sibTransId="{53D9C2AD-FB47-46DC-BF0B-14537A6124B2}"/>
    <dgm:cxn modelId="{7A4398E9-5561-4AEF-A533-D441B64E6741}" srcId="{CDC633AF-4C92-4C2D-BEC6-DDE096620EFA}" destId="{076C6E21-7C00-4230-9AA4-67EF663AC713}" srcOrd="1" destOrd="0" parTransId="{2375E913-3BF2-4A88-9314-0B07CA4A57AE}" sibTransId="{056335B7-BECC-4520-9134-1CBCB21E3B60}"/>
    <dgm:cxn modelId="{3AE0C19B-A9D6-4F54-A7F6-93DB1F436E72}" srcId="{165EE640-D1B7-4B4D-A4F3-B9DA3CB580D3}" destId="{62FC56C4-7658-4F82-876D-849E9FD7C959}" srcOrd="3" destOrd="0" parTransId="{41D92E6D-3C09-4CC5-9726-4C500C4A711C}" sibTransId="{7C7ABF6E-76D2-40F6-8747-584590D83878}"/>
    <dgm:cxn modelId="{4217F2ED-E70B-45D5-9325-912F797D8B09}" type="presOf" srcId="{575ED6CC-DA6A-4E1F-A65D-D497B26005AD}" destId="{787636CF-EA21-486F-90F1-A5971BF7A46E}" srcOrd="0" destOrd="2" presId="urn:microsoft.com/office/officeart/2005/8/layout/hList1"/>
    <dgm:cxn modelId="{DEA9505D-DB0F-486D-8A60-478AF0F243B7}" type="presOf" srcId="{62FC56C4-7658-4F82-876D-849E9FD7C959}" destId="{787636CF-EA21-486F-90F1-A5971BF7A46E}" srcOrd="0" destOrd="3" presId="urn:microsoft.com/office/officeart/2005/8/layout/hList1"/>
    <dgm:cxn modelId="{41FA7EB0-FB4B-43E5-8459-3E1BCBFDBBF4}" type="presOf" srcId="{3F4C4410-52E7-4B31-8BE1-CD1B9F0437AD}" destId="{CF8AFEED-89E4-4D75-BB02-0CCA71C360BF}" srcOrd="0" destOrd="0" presId="urn:microsoft.com/office/officeart/2005/8/layout/hList1"/>
    <dgm:cxn modelId="{4A04D113-C37B-4607-A187-07A24D7A0BD3}" srcId="{D8F7087B-FB01-441E-8064-FC1885DD7B7A}" destId="{3F4C4410-52E7-4B31-8BE1-CD1B9F0437AD}" srcOrd="0" destOrd="0" parTransId="{127E39CB-FA8C-41F5-B27F-DBAE59183A01}" sibTransId="{9CD6571B-2343-41C3-B849-6724C4D6C5FB}"/>
    <dgm:cxn modelId="{37FC4104-E8E4-4F73-9E24-37358C019FC7}" type="presOf" srcId="{DC7874B4-BC5C-4EA7-9FFF-494AB9FDBBC9}" destId="{783A8A7F-8D67-4BB3-B41C-6E7E35E5E8B0}" srcOrd="0" destOrd="2" presId="urn:microsoft.com/office/officeart/2005/8/layout/hList1"/>
    <dgm:cxn modelId="{6549666B-B2D1-4D2D-A1F5-37DEE5E45D27}" type="presOf" srcId="{C6460413-12B7-41A0-8E3A-5728A73158F4}" destId="{783A8A7F-8D67-4BB3-B41C-6E7E35E5E8B0}" srcOrd="0" destOrd="3" presId="urn:microsoft.com/office/officeart/2005/8/layout/hList1"/>
    <dgm:cxn modelId="{07096D42-8847-4F65-9F1C-13189C395428}" srcId="{3F4C4410-52E7-4B31-8BE1-CD1B9F0437AD}" destId="{C0328A0B-ECFB-4164-AEC8-33DC75E121A4}" srcOrd="4" destOrd="0" parTransId="{B438FE6B-27D9-4897-BFD9-9EB1A389DCBF}" sibTransId="{7897ACA3-9202-4934-866C-19D73E325395}"/>
    <dgm:cxn modelId="{E356FE56-B834-4938-A61D-0B443AFD6FC3}" type="presOf" srcId="{754C0F0D-1637-4632-9F49-79EC596E878E}" destId="{7E1C9E2A-DE0A-4696-9C08-81C1B0E68878}" srcOrd="0" destOrd="2" presId="urn:microsoft.com/office/officeart/2005/8/layout/hList1"/>
    <dgm:cxn modelId="{6D31636D-3981-4E90-94EC-D00B8900FFE4}" srcId="{165EE640-D1B7-4B4D-A4F3-B9DA3CB580D3}" destId="{D63A3CE3-E698-4115-B6EC-39CB7B451428}" srcOrd="1" destOrd="0" parTransId="{794F36C5-7171-4563-8772-BF3040B188E9}" sibTransId="{C38DFFFD-EBE9-44CD-8F29-1B802F14AA5D}"/>
    <dgm:cxn modelId="{85015A7D-B03F-4DF5-B766-D96FBF9B497D}" srcId="{165EE640-D1B7-4B4D-A4F3-B9DA3CB580D3}" destId="{6EFFA2CF-A3E2-49F5-A0B4-AA5B19982CAC}" srcOrd="4" destOrd="0" parTransId="{14B52B60-5527-4A27-B99B-CFF26229D006}" sibTransId="{083C3130-3A1B-44E2-A94A-42BAAF7FCD88}"/>
    <dgm:cxn modelId="{000BBDDA-ED22-4D3B-8C0D-9EF0EE59202F}" type="presOf" srcId="{CC655B28-6CB8-4BF5-B46C-402DA17E650C}" destId="{7E1C9E2A-DE0A-4696-9C08-81C1B0E68878}" srcOrd="0" destOrd="4" presId="urn:microsoft.com/office/officeart/2005/8/layout/hList1"/>
    <dgm:cxn modelId="{1E43D809-42D3-4F23-8D3F-6B74351C07A4}" srcId="{3F4C4410-52E7-4B31-8BE1-CD1B9F0437AD}" destId="{434231B8-7042-433C-B502-83333344F220}" srcOrd="0" destOrd="0" parTransId="{317F0DA9-1EFB-40EB-994D-4E3372E18DDC}" sibTransId="{B2055B42-3127-4722-9A65-364952E10280}"/>
    <dgm:cxn modelId="{9B090D78-E5C2-4C9D-A723-4B802524A2C7}" srcId="{3F4C4410-52E7-4B31-8BE1-CD1B9F0437AD}" destId="{298187A1-1D41-48E1-8E90-8ABA789903EB}" srcOrd="5" destOrd="0" parTransId="{01C552C9-DAA3-4D05-BCE1-D540D3A58FBF}" sibTransId="{5E3F822F-652E-46B2-B826-1F2A1E2F4C77}"/>
    <dgm:cxn modelId="{9C6F5559-10B1-4D8F-83F6-653D3BEEB6EF}" type="presOf" srcId="{E3C2D3A6-C48F-47AE-A214-7E29D6A05A42}" destId="{787636CF-EA21-486F-90F1-A5971BF7A46E}" srcOrd="0" destOrd="0" presId="urn:microsoft.com/office/officeart/2005/8/layout/hList1"/>
    <dgm:cxn modelId="{61995A05-95F7-4332-A0E3-2C1CCE895154}" srcId="{165EE640-D1B7-4B4D-A4F3-B9DA3CB580D3}" destId="{E3C2D3A6-C48F-47AE-A214-7E29D6A05A42}" srcOrd="0" destOrd="0" parTransId="{3A653FAB-19BC-43B1-86E7-D75D9E0BAC62}" sibTransId="{3BF6B2F7-0BE9-4F66-A898-546E9FB4F083}"/>
    <dgm:cxn modelId="{1B631A8E-4572-4AD0-A861-9B25E3DC33CE}" type="presOf" srcId="{298187A1-1D41-48E1-8E90-8ABA789903EB}" destId="{783A8A7F-8D67-4BB3-B41C-6E7E35E5E8B0}" srcOrd="0" destOrd="5" presId="urn:microsoft.com/office/officeart/2005/8/layout/hList1"/>
    <dgm:cxn modelId="{EA3B0D47-B6DB-466C-862D-4CAC60626EE6}" type="presOf" srcId="{C0328A0B-ECFB-4164-AEC8-33DC75E121A4}" destId="{783A8A7F-8D67-4BB3-B41C-6E7E35E5E8B0}" srcOrd="0" destOrd="4" presId="urn:microsoft.com/office/officeart/2005/8/layout/hList1"/>
    <dgm:cxn modelId="{9E695B02-0362-47FA-94AF-FE841A079BA4}" type="presOf" srcId="{165EE640-D1B7-4B4D-A4F3-B9DA3CB580D3}" destId="{39FAB9B8-63EA-4EAB-A8E1-D4C80CCF6D10}" srcOrd="0" destOrd="0" presId="urn:microsoft.com/office/officeart/2005/8/layout/hList1"/>
    <dgm:cxn modelId="{169ACE5A-9AC0-41E0-970E-27445E432DFB}" type="presOf" srcId="{D8F7087B-FB01-441E-8064-FC1885DD7B7A}" destId="{5D9C8694-266A-497C-A4DA-986137932C12}" srcOrd="0" destOrd="0" presId="urn:microsoft.com/office/officeart/2005/8/layout/hList1"/>
    <dgm:cxn modelId="{1861AA75-D177-4919-B974-31DF99404FA2}" type="presOf" srcId="{D63A3CE3-E698-4115-B6EC-39CB7B451428}" destId="{787636CF-EA21-486F-90F1-A5971BF7A46E}" srcOrd="0" destOrd="1" presId="urn:microsoft.com/office/officeart/2005/8/layout/hList1"/>
    <dgm:cxn modelId="{CE708AF8-1AAA-470E-A4B7-4C2165CFF1A7}" type="presOf" srcId="{ABBAD36A-406D-4AE8-9C7C-EEBF14A349E4}" destId="{7E1C9E2A-DE0A-4696-9C08-81C1B0E68878}" srcOrd="0" destOrd="3" presId="urn:microsoft.com/office/officeart/2005/8/layout/hList1"/>
    <dgm:cxn modelId="{1191F129-D6BF-4330-B98F-FBC3AFAFC7A4}" srcId="{3F4C4410-52E7-4B31-8BE1-CD1B9F0437AD}" destId="{C6460413-12B7-41A0-8E3A-5728A73158F4}" srcOrd="3" destOrd="0" parTransId="{C6FAE65E-1DCA-4AC0-84F8-F2257C5228F2}" sibTransId="{22B2369E-3A68-44FA-AE6B-FF7D3324868A}"/>
    <dgm:cxn modelId="{F02AA9F4-9AAF-4394-8F0D-23047C39EA3F}" srcId="{3F4C4410-52E7-4B31-8BE1-CD1B9F0437AD}" destId="{DC7874B4-BC5C-4EA7-9FFF-494AB9FDBBC9}" srcOrd="2" destOrd="0" parTransId="{C35BA7B3-8FD7-47D4-B64E-2EC06C182BC3}" sibTransId="{0374B59E-D3E8-4511-8231-14E1D3147386}"/>
    <dgm:cxn modelId="{F155226C-9DC2-41C8-9360-6BE6304B0A54}" type="presOf" srcId="{CE0091CA-C433-4F50-9AE8-D849B79C090E}" destId="{783A8A7F-8D67-4BB3-B41C-6E7E35E5E8B0}" srcOrd="0" destOrd="6" presId="urn:microsoft.com/office/officeart/2005/8/layout/hList1"/>
    <dgm:cxn modelId="{34B4B27C-B188-4CE4-9E3B-AE91181EF53C}" srcId="{3F4C4410-52E7-4B31-8BE1-CD1B9F0437AD}" destId="{CE0091CA-C433-4F50-9AE8-D849B79C090E}" srcOrd="6" destOrd="0" parTransId="{6011CF19-86BB-4DE0-B568-89B98F704B45}" sibTransId="{AFC3AEFC-D713-4C16-83A9-156F07F2F0A6}"/>
    <dgm:cxn modelId="{58982517-22A0-43F5-B4CC-7FAD47C91BC7}" type="presOf" srcId="{6EFFA2CF-A3E2-49F5-A0B4-AA5B19982CAC}" destId="{787636CF-EA21-486F-90F1-A5971BF7A46E}" srcOrd="0" destOrd="4" presId="urn:microsoft.com/office/officeart/2005/8/layout/hList1"/>
    <dgm:cxn modelId="{142F8D51-E848-48A3-B1B5-CCEF33CBDEB4}" srcId="{CDC633AF-4C92-4C2D-BEC6-DDE096620EFA}" destId="{754C0F0D-1637-4632-9F49-79EC596E878E}" srcOrd="2" destOrd="0" parTransId="{A506105E-3377-40AA-A37F-060961F7C951}" sibTransId="{3391448A-7808-4DD6-B000-F8989AA23980}"/>
    <dgm:cxn modelId="{943A9FA5-F87E-4DB9-876C-C62A1D2D5BB3}" srcId="{CDC633AF-4C92-4C2D-BEC6-DDE096620EFA}" destId="{2EC05234-094A-4D32-964A-2A1E4BEE8A0B}" srcOrd="0" destOrd="0" parTransId="{1422B247-69F2-45E9-B9C7-1DFDBF15DE66}" sibTransId="{C1269E40-979B-4D4B-B5B1-30A2B6F07FD5}"/>
    <dgm:cxn modelId="{1BB033BE-3A9C-42E2-9141-64E9A1E8C106}" type="presOf" srcId="{2EC05234-094A-4D32-964A-2A1E4BEE8A0B}" destId="{7E1C9E2A-DE0A-4696-9C08-81C1B0E68878}" srcOrd="0" destOrd="0" presId="urn:microsoft.com/office/officeart/2005/8/layout/hList1"/>
    <dgm:cxn modelId="{77A6AC1A-4F2B-4A59-9EF8-CAA1FD099500}" type="presOf" srcId="{4A308C95-A939-4E18-AF34-2D49A9B29CA8}" destId="{783A8A7F-8D67-4BB3-B41C-6E7E35E5E8B0}" srcOrd="0" destOrd="7" presId="urn:microsoft.com/office/officeart/2005/8/layout/hList1"/>
    <dgm:cxn modelId="{8F9B874F-7771-486B-996E-79233F30BBD1}" type="presOf" srcId="{55AD342E-5E08-4ECC-92A8-D5938237DAF6}" destId="{783A8A7F-8D67-4BB3-B41C-6E7E35E5E8B0}" srcOrd="0" destOrd="1" presId="urn:microsoft.com/office/officeart/2005/8/layout/hList1"/>
    <dgm:cxn modelId="{7A0FF1B4-3A27-4A44-B055-917EBF547BFC}" srcId="{D8F7087B-FB01-441E-8064-FC1885DD7B7A}" destId="{165EE640-D1B7-4B4D-A4F3-B9DA3CB580D3}" srcOrd="2" destOrd="0" parTransId="{8C4F0D20-9591-42B2-9380-C97029FA91D9}" sibTransId="{876BB968-4C29-4334-9710-1CBD34205755}"/>
    <dgm:cxn modelId="{D46EE2A2-3B23-4229-8F03-5DB022F391B3}" srcId="{CDC633AF-4C92-4C2D-BEC6-DDE096620EFA}" destId="{CC655B28-6CB8-4BF5-B46C-402DA17E650C}" srcOrd="4" destOrd="0" parTransId="{02C53199-86C4-4780-ADA2-DE161D32C495}" sibTransId="{202771FD-B96A-4134-9DB2-9118F79EC30D}"/>
    <dgm:cxn modelId="{C7E432B9-186B-40BB-8FB1-8103A5D82860}" srcId="{165EE640-D1B7-4B4D-A4F3-B9DA3CB580D3}" destId="{575ED6CC-DA6A-4E1F-A65D-D497B26005AD}" srcOrd="2" destOrd="0" parTransId="{C0BA8278-8891-4828-BDFA-145B3858D6E1}" sibTransId="{AE028032-4E83-4E1A-A607-ABFAEC59967F}"/>
    <dgm:cxn modelId="{FF7347E7-5E45-42C6-876E-C5339805AC5B}" type="presOf" srcId="{434231B8-7042-433C-B502-83333344F220}" destId="{783A8A7F-8D67-4BB3-B41C-6E7E35E5E8B0}" srcOrd="0" destOrd="0" presId="urn:microsoft.com/office/officeart/2005/8/layout/hList1"/>
    <dgm:cxn modelId="{BD6BC737-B887-488D-AABD-BD4CC2C92DF3}" srcId="{D8F7087B-FB01-441E-8064-FC1885DD7B7A}" destId="{CDC633AF-4C92-4C2D-BEC6-DDE096620EFA}" srcOrd="1" destOrd="0" parTransId="{443B87FD-299D-4C09-8D59-017994FB5DC7}" sibTransId="{11FAF93D-B75C-4828-B6F0-39DA9E39DBC8}"/>
    <dgm:cxn modelId="{8E4564EC-946A-4865-87F4-3E2A552BAC9C}" type="presOf" srcId="{CDC633AF-4C92-4C2D-BEC6-DDE096620EFA}" destId="{7E04BC17-31B8-41D8-9E9E-681391ADB14A}" srcOrd="0" destOrd="0" presId="urn:microsoft.com/office/officeart/2005/8/layout/hList1"/>
    <dgm:cxn modelId="{03685510-D67F-4B92-B5E0-244A51260614}" srcId="{3F4C4410-52E7-4B31-8BE1-CD1B9F0437AD}" destId="{4A308C95-A939-4E18-AF34-2D49A9B29CA8}" srcOrd="7" destOrd="0" parTransId="{C9617EEB-B8AE-4A25-93B8-6F0BA1601EA1}" sibTransId="{E00C34DF-FA62-463C-B8A2-4B77711AABE7}"/>
    <dgm:cxn modelId="{28B3458B-5C65-43BE-8F82-A217B4026FAB}" type="presParOf" srcId="{5D9C8694-266A-497C-A4DA-986137932C12}" destId="{F216F0C2-946F-4820-9666-8E9651F4CE0E}" srcOrd="0" destOrd="0" presId="urn:microsoft.com/office/officeart/2005/8/layout/hList1"/>
    <dgm:cxn modelId="{C516CF8D-2158-4762-B99E-5C6082404428}" type="presParOf" srcId="{F216F0C2-946F-4820-9666-8E9651F4CE0E}" destId="{CF8AFEED-89E4-4D75-BB02-0CCA71C360BF}" srcOrd="0" destOrd="0" presId="urn:microsoft.com/office/officeart/2005/8/layout/hList1"/>
    <dgm:cxn modelId="{E07CE94C-E928-41C7-836D-EB564D8DBDED}" type="presParOf" srcId="{F216F0C2-946F-4820-9666-8E9651F4CE0E}" destId="{783A8A7F-8D67-4BB3-B41C-6E7E35E5E8B0}" srcOrd="1" destOrd="0" presId="urn:microsoft.com/office/officeart/2005/8/layout/hList1"/>
    <dgm:cxn modelId="{4BD07AA6-E458-4E12-916D-B916BE3CFB01}" type="presParOf" srcId="{5D9C8694-266A-497C-A4DA-986137932C12}" destId="{F0578C9A-0CD9-416C-AF4A-5E28D5D00F2A}" srcOrd="1" destOrd="0" presId="urn:microsoft.com/office/officeart/2005/8/layout/hList1"/>
    <dgm:cxn modelId="{0660ECE4-E360-419D-BC97-3883AB0C534C}" type="presParOf" srcId="{5D9C8694-266A-497C-A4DA-986137932C12}" destId="{7A96660A-CE99-429A-9351-9ED2DFB179FD}" srcOrd="2" destOrd="0" presId="urn:microsoft.com/office/officeart/2005/8/layout/hList1"/>
    <dgm:cxn modelId="{B62F593C-1E88-4CB0-8C64-FCD165F44EA4}" type="presParOf" srcId="{7A96660A-CE99-429A-9351-9ED2DFB179FD}" destId="{7E04BC17-31B8-41D8-9E9E-681391ADB14A}" srcOrd="0" destOrd="0" presId="urn:microsoft.com/office/officeart/2005/8/layout/hList1"/>
    <dgm:cxn modelId="{2D4308D8-18C9-474A-9EF0-8B1B3711CBD6}" type="presParOf" srcId="{7A96660A-CE99-429A-9351-9ED2DFB179FD}" destId="{7E1C9E2A-DE0A-4696-9C08-81C1B0E68878}" srcOrd="1" destOrd="0" presId="urn:microsoft.com/office/officeart/2005/8/layout/hList1"/>
    <dgm:cxn modelId="{0CC4B47B-4BB1-4B36-B7A2-D0BD787F7ECA}" type="presParOf" srcId="{5D9C8694-266A-497C-A4DA-986137932C12}" destId="{0B00ECF7-6EFF-4030-A484-98E3B1B2A0F7}" srcOrd="3" destOrd="0" presId="urn:microsoft.com/office/officeart/2005/8/layout/hList1"/>
    <dgm:cxn modelId="{BDBD377E-4368-4A79-8F6B-9067F19EC0D8}" type="presParOf" srcId="{5D9C8694-266A-497C-A4DA-986137932C12}" destId="{6206BC8C-4499-41B8-BE4E-2EAD54F73CD2}" srcOrd="4" destOrd="0" presId="urn:microsoft.com/office/officeart/2005/8/layout/hList1"/>
    <dgm:cxn modelId="{32F15825-4CCE-4B0E-AC46-CA47A3F2ECE7}" type="presParOf" srcId="{6206BC8C-4499-41B8-BE4E-2EAD54F73CD2}" destId="{39FAB9B8-63EA-4EAB-A8E1-D4C80CCF6D10}" srcOrd="0" destOrd="0" presId="urn:microsoft.com/office/officeart/2005/8/layout/hList1"/>
    <dgm:cxn modelId="{514A6B2A-C28B-456A-8D2E-099B95DBC263}" type="presParOf" srcId="{6206BC8C-4499-41B8-BE4E-2EAD54F73CD2}" destId="{787636CF-EA21-486F-90F1-A5971BF7A46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1F1606-2ADB-4D05-B8B0-3C11C538E5CD}">
      <dsp:nvSpPr>
        <dsp:cNvPr id="0" name=""/>
        <dsp:cNvSpPr/>
      </dsp:nvSpPr>
      <dsp:spPr>
        <a:xfrm>
          <a:off x="0" y="50828"/>
          <a:ext cx="8229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s-MX" sz="4100" kern="1200" dirty="0" smtClean="0"/>
            <a:t>Controlar</a:t>
          </a:r>
          <a:endParaRPr lang="en-US" sz="4100" kern="1200" dirty="0"/>
        </a:p>
      </dsp:txBody>
      <dsp:txXfrm>
        <a:off x="0" y="50828"/>
        <a:ext cx="8229600" cy="983384"/>
      </dsp:txXfrm>
    </dsp:sp>
    <dsp:sp modelId="{75553D5B-9899-4AD7-856F-B03D576FF3C7}">
      <dsp:nvSpPr>
        <dsp:cNvPr id="0" name=""/>
        <dsp:cNvSpPr/>
      </dsp:nvSpPr>
      <dsp:spPr>
        <a:xfrm>
          <a:off x="0" y="1152293"/>
          <a:ext cx="8229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s-MX" sz="4100" kern="1200" dirty="0" smtClean="0"/>
            <a:t>Predecir</a:t>
          </a:r>
          <a:endParaRPr lang="en-US" sz="4100" kern="1200" dirty="0"/>
        </a:p>
      </dsp:txBody>
      <dsp:txXfrm>
        <a:off x="0" y="1152293"/>
        <a:ext cx="8229600" cy="983384"/>
      </dsp:txXfrm>
    </dsp:sp>
    <dsp:sp modelId="{2034CFF9-7A04-43BC-BDF3-7F717F16AEDE}">
      <dsp:nvSpPr>
        <dsp:cNvPr id="0" name=""/>
        <dsp:cNvSpPr/>
      </dsp:nvSpPr>
      <dsp:spPr>
        <a:xfrm>
          <a:off x="0" y="2253758"/>
          <a:ext cx="8229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s-MX" sz="4100" kern="1200" dirty="0" smtClean="0"/>
            <a:t>Aprovechar</a:t>
          </a:r>
          <a:endParaRPr lang="en-US" sz="4100" kern="1200" dirty="0"/>
        </a:p>
      </dsp:txBody>
      <dsp:txXfrm>
        <a:off x="0" y="2253758"/>
        <a:ext cx="8229600" cy="983384"/>
      </dsp:txXfrm>
    </dsp:sp>
    <dsp:sp modelId="{0893B3A0-EBD0-425D-A98A-8C155226E250}">
      <dsp:nvSpPr>
        <dsp:cNvPr id="0" name=""/>
        <dsp:cNvSpPr/>
      </dsp:nvSpPr>
      <dsp:spPr>
        <a:xfrm>
          <a:off x="0" y="3355223"/>
          <a:ext cx="82296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s-MX" sz="4100" kern="1200" dirty="0" smtClean="0"/>
            <a:t>Manipular</a:t>
          </a:r>
          <a:endParaRPr lang="en-US" sz="4100" kern="1200" dirty="0"/>
        </a:p>
      </dsp:txBody>
      <dsp:txXfrm>
        <a:off x="0" y="3355223"/>
        <a:ext cx="8229600" cy="9833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8AFEED-89E4-4D75-BB02-0CCA71C360BF}">
      <dsp:nvSpPr>
        <dsp:cNvPr id="0" name=""/>
        <dsp:cNvSpPr/>
      </dsp:nvSpPr>
      <dsp:spPr>
        <a:xfrm>
          <a:off x="8756" y="-255564"/>
          <a:ext cx="2256482" cy="5111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s-MX" sz="1600" kern="1200" dirty="0" smtClean="0"/>
            <a:t>Base  +  H</a:t>
          </a:r>
          <a:r>
            <a:rPr lang="es-MX" sz="1600" kern="1200" baseline="30000" dirty="0" smtClean="0"/>
            <a:t>+</a:t>
          </a:r>
          <a:r>
            <a:rPr lang="es-MX" sz="1600" kern="1200" dirty="0" smtClean="0"/>
            <a:t> 	Ácido</a:t>
          </a:r>
          <a:endParaRPr lang="en-US" sz="1600" kern="1200" dirty="0"/>
        </a:p>
      </dsp:txBody>
      <dsp:txXfrm>
        <a:off x="8756" y="-255564"/>
        <a:ext cx="2256482" cy="511129"/>
      </dsp:txXfrm>
    </dsp:sp>
    <dsp:sp modelId="{783A8A7F-8D67-4BB3-B41C-6E7E35E5E8B0}">
      <dsp:nvSpPr>
        <dsp:cNvPr id="0" name=""/>
        <dsp:cNvSpPr/>
      </dsp:nvSpPr>
      <dsp:spPr>
        <a:xfrm>
          <a:off x="8756" y="255564"/>
          <a:ext cx="2256482" cy="1440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64008" rIns="36000" bIns="96012" numCol="1" spcCol="1270" anchor="t" anchorCtr="0">
          <a:noAutofit/>
        </a:bodyPr>
        <a:lstStyle/>
        <a:p>
          <a:pPr marL="114300" lvl="1" indent="-114300" algn="ctr" defTabSz="533400">
            <a:lnSpc>
              <a:spcPct val="90000"/>
            </a:lnSpc>
            <a:spcBef>
              <a:spcPct val="0"/>
            </a:spcBef>
            <a:spcAft>
              <a:spcPct val="15000"/>
            </a:spcAft>
            <a:buChar char="••"/>
          </a:pPr>
          <a:r>
            <a:rPr lang="es-MX" sz="1200" b="1" kern="1200" dirty="0" smtClean="0"/>
            <a:t>Acido-base</a:t>
          </a: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r>
            <a:rPr lang="es-MX" sz="1200" b="1" kern="1200" dirty="0" smtClean="0"/>
            <a:t>CH3COO</a:t>
          </a:r>
          <a:r>
            <a:rPr lang="es-MX" sz="1200" b="1" kern="1200" baseline="30000" dirty="0" smtClean="0"/>
            <a:t>-</a:t>
          </a:r>
          <a:r>
            <a:rPr lang="es-MX" sz="1200" b="1" kern="1200" dirty="0" smtClean="0"/>
            <a:t> + H</a:t>
          </a:r>
          <a:r>
            <a:rPr lang="es-MX" sz="1200" b="1" kern="1200" baseline="30000" dirty="0" smtClean="0"/>
            <a:t>+</a:t>
          </a:r>
          <a:r>
            <a:rPr lang="es-MX" sz="1200" b="1" kern="1200" dirty="0" smtClean="0"/>
            <a:t>       CH3COOH</a:t>
          </a: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endParaRPr lang="en-US" sz="1200" b="1" kern="1200" dirty="0"/>
        </a:p>
      </dsp:txBody>
      <dsp:txXfrm>
        <a:off x="8756" y="255564"/>
        <a:ext cx="2256482" cy="1440160"/>
      </dsp:txXfrm>
    </dsp:sp>
    <dsp:sp modelId="{7E04BC17-31B8-41D8-9E9E-681391ADB14A}">
      <dsp:nvSpPr>
        <dsp:cNvPr id="0" name=""/>
        <dsp:cNvSpPr/>
      </dsp:nvSpPr>
      <dsp:spPr>
        <a:xfrm>
          <a:off x="2580837" y="-255564"/>
          <a:ext cx="2587192" cy="5111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56896" numCol="1" spcCol="1270" anchor="ctr" anchorCtr="0">
          <a:noAutofit/>
        </a:bodyPr>
        <a:lstStyle/>
        <a:p>
          <a:pPr lvl="0" algn="ctr" defTabSz="622300" rtl="0">
            <a:lnSpc>
              <a:spcPct val="90000"/>
            </a:lnSpc>
            <a:spcBef>
              <a:spcPct val="0"/>
            </a:spcBef>
            <a:spcAft>
              <a:spcPct val="35000"/>
            </a:spcAft>
          </a:pPr>
          <a:r>
            <a:rPr lang="es-MX" sz="1400" kern="1200" dirty="0" smtClean="0"/>
            <a:t>Oxidante  +  e</a:t>
          </a:r>
          <a:r>
            <a:rPr lang="es-MX" sz="1400" kern="1200" baseline="30000" dirty="0" smtClean="0"/>
            <a:t>-</a:t>
          </a:r>
          <a:r>
            <a:rPr lang="es-MX" sz="1400" kern="1200" dirty="0" smtClean="0"/>
            <a:t>           Reductor</a:t>
          </a:r>
          <a:endParaRPr lang="en-US" sz="1400" kern="1200" dirty="0"/>
        </a:p>
      </dsp:txBody>
      <dsp:txXfrm>
        <a:off x="2580837" y="-255564"/>
        <a:ext cx="2587192" cy="511129"/>
      </dsp:txXfrm>
    </dsp:sp>
    <dsp:sp modelId="{7E1C9E2A-DE0A-4696-9C08-81C1B0E68878}">
      <dsp:nvSpPr>
        <dsp:cNvPr id="0" name=""/>
        <dsp:cNvSpPr/>
      </dsp:nvSpPr>
      <dsp:spPr>
        <a:xfrm>
          <a:off x="2634632" y="255564"/>
          <a:ext cx="2479603" cy="1440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MX" sz="1200" b="1" kern="1200" dirty="0" smtClean="0"/>
            <a:t>Óxido –reducción</a:t>
          </a: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r>
            <a:rPr lang="es-MX" sz="1200" b="1" kern="1200" dirty="0" smtClean="0"/>
            <a:t>Cu</a:t>
          </a:r>
          <a:r>
            <a:rPr lang="es-MX" sz="1200" b="1" kern="1200" baseline="30000" dirty="0" smtClean="0"/>
            <a:t>2+</a:t>
          </a:r>
          <a:r>
            <a:rPr lang="es-MX" sz="1200" b="1" kern="1200" dirty="0" smtClean="0"/>
            <a:t>  +  e- 		Cu</a:t>
          </a:r>
          <a:r>
            <a:rPr lang="es-MX" sz="1200" b="1" kern="1200" baseline="30000" dirty="0" smtClean="0"/>
            <a:t>0</a:t>
          </a:r>
          <a:endParaRPr lang="en-US" sz="1200" b="1" kern="1200" baseline="30000" dirty="0"/>
        </a:p>
      </dsp:txBody>
      <dsp:txXfrm>
        <a:off x="2634632" y="255564"/>
        <a:ext cx="2479603" cy="1440160"/>
      </dsp:txXfrm>
    </dsp:sp>
    <dsp:sp modelId="{39FAB9B8-63EA-4EAB-A8E1-D4C80CCF6D10}">
      <dsp:nvSpPr>
        <dsp:cNvPr id="0" name=""/>
        <dsp:cNvSpPr/>
      </dsp:nvSpPr>
      <dsp:spPr>
        <a:xfrm>
          <a:off x="5539770" y="-255564"/>
          <a:ext cx="2316211" cy="5111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60960" rIns="36000" bIns="60960" numCol="1" spcCol="1270" anchor="ctr" anchorCtr="0">
          <a:noAutofit/>
        </a:bodyPr>
        <a:lstStyle/>
        <a:p>
          <a:pPr lvl="0" algn="ctr" defTabSz="666750" rtl="0">
            <a:lnSpc>
              <a:spcPct val="90000"/>
            </a:lnSpc>
            <a:spcBef>
              <a:spcPct val="0"/>
            </a:spcBef>
            <a:spcAft>
              <a:spcPct val="35000"/>
            </a:spcAft>
          </a:pPr>
          <a:r>
            <a:rPr lang="es-MX" sz="1500" kern="1200" dirty="0" smtClean="0"/>
            <a:t>Metal  +  L	Complejo</a:t>
          </a:r>
          <a:endParaRPr lang="en-US" sz="1500" kern="1200" dirty="0"/>
        </a:p>
      </dsp:txBody>
      <dsp:txXfrm>
        <a:off x="5539770" y="-255564"/>
        <a:ext cx="2316211" cy="511129"/>
      </dsp:txXfrm>
    </dsp:sp>
    <dsp:sp modelId="{787636CF-EA21-486F-90F1-A5971BF7A46E}">
      <dsp:nvSpPr>
        <dsp:cNvPr id="0" name=""/>
        <dsp:cNvSpPr/>
      </dsp:nvSpPr>
      <dsp:spPr>
        <a:xfrm>
          <a:off x="5483629" y="255564"/>
          <a:ext cx="2428494" cy="1440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MX" sz="1200" b="1" kern="1200" dirty="0" smtClean="0"/>
            <a:t>Complejos</a:t>
          </a: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r>
            <a:rPr lang="es-MX" sz="1200" b="1" kern="1200" dirty="0" smtClean="0"/>
            <a:t>Cu</a:t>
          </a:r>
          <a:r>
            <a:rPr lang="es-MX" sz="1200" b="1" kern="1200" baseline="30000" dirty="0" smtClean="0"/>
            <a:t>2+</a:t>
          </a:r>
          <a:r>
            <a:rPr lang="es-MX" sz="1200" b="1" kern="1200" dirty="0" smtClean="0"/>
            <a:t>  +  NH3		CuNH3</a:t>
          </a:r>
          <a:r>
            <a:rPr lang="es-MX" sz="1200" b="1" kern="1200" baseline="30000" dirty="0" smtClean="0"/>
            <a:t>2+</a:t>
          </a:r>
          <a:endParaRPr lang="en-US" sz="1200" b="1" kern="1200" baseline="30000" dirty="0"/>
        </a:p>
      </dsp:txBody>
      <dsp:txXfrm>
        <a:off x="5483629" y="255564"/>
        <a:ext cx="2428494" cy="1440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19" name="18 Marcador de pie de página"/>
          <p:cNvSpPr>
            <a:spLocks noGrp="1"/>
          </p:cNvSpPr>
          <p:nvPr>
            <p:ph type="ftr" sz="quarter" idx="11"/>
          </p:nvPr>
        </p:nvSpPr>
        <p:spPr/>
        <p:txBody>
          <a:bodyPr/>
          <a:lstStyle/>
          <a:p>
            <a:endParaRPr lang="en-US"/>
          </a:p>
        </p:txBody>
      </p:sp>
      <p:sp>
        <p:nvSpPr>
          <p:cNvPr id="27" name="26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1D65C77-A3CC-447B-9DD4-835F8732AEB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E3ABE07-8099-4028-94A1-64B5CC17264E}" type="datetimeFigureOut">
              <a:rPr lang="en-US" smtClean="0"/>
              <a:pPr/>
              <a:t>8/1/2018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B1D65C77-A3CC-447B-9DD4-835F8732AEBB}" type="slidenum">
              <a:rPr lang="en-US" smtClean="0"/>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3ABE07-8099-4028-94A1-64B5CC17264E}" type="datetimeFigureOut">
              <a:rPr lang="en-US" smtClean="0"/>
              <a:pPr/>
              <a:t>8/1/2018</a:t>
            </a:fld>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65C77-A3CC-447B-9DD4-835F8732AEBB}" type="slidenum">
              <a:rPr lang="en-US" smtClean="0"/>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gif"/><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2.xml"/><Relationship Id="rId11" Type="http://schemas.openxmlformats.org/officeDocument/2006/relationships/oleObject" Target="../embeddings/oleObject4.bin"/><Relationship Id="rId5" Type="http://schemas.openxmlformats.org/officeDocument/2006/relationships/diagramQuickStyle" Target="../diagrams/quickStyle2.xml"/><Relationship Id="rId10" Type="http://schemas.openxmlformats.org/officeDocument/2006/relationships/oleObject" Target="../embeddings/oleObject3.bin"/><Relationship Id="rId4" Type="http://schemas.openxmlformats.org/officeDocument/2006/relationships/diagramLayout" Target="../diagrams/layout2.xml"/><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Las reacciones Químicas</a:t>
            </a:r>
            <a:endParaRPr lang="en-US" dirty="0"/>
          </a:p>
        </p:txBody>
      </p:sp>
      <p:sp>
        <p:nvSpPr>
          <p:cNvPr id="3" name="2 Subtítulo"/>
          <p:cNvSpPr>
            <a:spLocks noGrp="1"/>
          </p:cNvSpPr>
          <p:nvPr>
            <p:ph type="subTitle" idx="1"/>
          </p:nvPr>
        </p:nvSpPr>
        <p:spPr/>
        <p:txBody>
          <a:bodyPr/>
          <a:lstStyle/>
          <a:p>
            <a:r>
              <a:rPr lang="es-MX" dirty="0" smtClean="0"/>
              <a:t>Silvia Citlalli Gama </a:t>
            </a:r>
            <a:r>
              <a:rPr lang="es-MX" dirty="0" smtClean="0"/>
              <a:t>González</a:t>
            </a:r>
          </a:p>
          <a:p>
            <a:r>
              <a:rPr lang="es-MX" dirty="0" smtClean="0"/>
              <a:t>Mariano Sánchez Castellanos</a:t>
            </a:r>
            <a:endParaRPr lang="es-MX"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a:t>
            </a:r>
            <a:r>
              <a:rPr lang="es-MX" dirty="0" err="1" smtClean="0"/>
              <a:t>cuantitativio</a:t>
            </a:r>
            <a:r>
              <a:rPr lang="es-MX" dirty="0" smtClean="0"/>
              <a:t> </a:t>
            </a:r>
            <a:endParaRPr lang="en-US" dirty="0"/>
          </a:p>
        </p:txBody>
      </p:sp>
      <p:sp>
        <p:nvSpPr>
          <p:cNvPr id="3" name="2 Marcador de contenido"/>
          <p:cNvSpPr>
            <a:spLocks noGrp="1"/>
          </p:cNvSpPr>
          <p:nvPr>
            <p:ph idx="1"/>
          </p:nvPr>
        </p:nvSpPr>
        <p:spPr/>
        <p:txBody>
          <a:bodyPr/>
          <a:lstStyle/>
          <a:p>
            <a:r>
              <a:rPr lang="es-MX" dirty="0" smtClean="0"/>
              <a:t>Determinación del contenido presente de una o varias especies de interés en una matriz que debe reportarse con un intervalo de confianza.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Titulación</a:t>
            </a:r>
            <a:endParaRPr lang="en-US" dirty="0"/>
          </a:p>
        </p:txBody>
      </p:sp>
      <p:sp>
        <p:nvSpPr>
          <p:cNvPr id="3" name="2 Marcador de contenido"/>
          <p:cNvSpPr>
            <a:spLocks noGrp="1"/>
          </p:cNvSpPr>
          <p:nvPr>
            <p:ph idx="1"/>
          </p:nvPr>
        </p:nvSpPr>
        <p:spPr>
          <a:xfrm>
            <a:off x="457200" y="1772816"/>
            <a:ext cx="8229600" cy="917456"/>
          </a:xfrm>
        </p:spPr>
        <p:txBody>
          <a:bodyPr/>
          <a:lstStyle/>
          <a:p>
            <a:r>
              <a:rPr lang="es-MX" dirty="0" smtClean="0"/>
              <a:t>Reacción química utilizada en la cuantificación de una especie de interés.</a:t>
            </a:r>
          </a:p>
          <a:p>
            <a:endParaRPr lang="es-MX" dirty="0" smtClean="0"/>
          </a:p>
          <a:p>
            <a:endParaRPr lang="en-US" dirty="0"/>
          </a:p>
        </p:txBody>
      </p:sp>
      <p:pic>
        <p:nvPicPr>
          <p:cNvPr id="4" name="3 Imagen" descr="titulacion volumétrica.gif"/>
          <p:cNvPicPr>
            <a:picLocks noChangeAspect="1"/>
          </p:cNvPicPr>
          <p:nvPr/>
        </p:nvPicPr>
        <p:blipFill>
          <a:blip r:embed="rId2" cstate="print"/>
          <a:stretch>
            <a:fillRect/>
          </a:stretch>
        </p:blipFill>
        <p:spPr>
          <a:xfrm>
            <a:off x="467544" y="3068960"/>
            <a:ext cx="2304256" cy="3141065"/>
          </a:xfrm>
          <a:prstGeom prst="rect">
            <a:avLst/>
          </a:prstGeom>
        </p:spPr>
      </p:pic>
      <p:pic>
        <p:nvPicPr>
          <p:cNvPr id="5" name="4 Imagen" descr="titulacion volumétrica2.png"/>
          <p:cNvPicPr>
            <a:picLocks noChangeAspect="1"/>
          </p:cNvPicPr>
          <p:nvPr/>
        </p:nvPicPr>
        <p:blipFill>
          <a:blip r:embed="rId3" cstate="print"/>
          <a:stretch>
            <a:fillRect/>
          </a:stretch>
        </p:blipFill>
        <p:spPr>
          <a:xfrm>
            <a:off x="3851920" y="3321804"/>
            <a:ext cx="4248472" cy="3203540"/>
          </a:xfrm>
          <a:prstGeom prst="rect">
            <a:avLst/>
          </a:prstGeom>
        </p:spPr>
      </p:pic>
      <p:sp>
        <p:nvSpPr>
          <p:cNvPr id="7" name="6 Llamada con línea 1"/>
          <p:cNvSpPr/>
          <p:nvPr/>
        </p:nvSpPr>
        <p:spPr>
          <a:xfrm>
            <a:off x="5508104" y="2636912"/>
            <a:ext cx="1080120" cy="648072"/>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Bureta</a:t>
            </a:r>
            <a:endParaRPr lang="en-US" dirty="0"/>
          </a:p>
        </p:txBody>
      </p:sp>
      <p:sp>
        <p:nvSpPr>
          <p:cNvPr id="8" name="7 Llamada con línea 1"/>
          <p:cNvSpPr/>
          <p:nvPr/>
        </p:nvSpPr>
        <p:spPr>
          <a:xfrm flipH="1">
            <a:off x="2483768" y="2852936"/>
            <a:ext cx="1368152" cy="648072"/>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Soporte universal</a:t>
            </a:r>
            <a:endParaRPr lang="en-US" dirty="0"/>
          </a:p>
        </p:txBody>
      </p:sp>
      <p:sp>
        <p:nvSpPr>
          <p:cNvPr id="9" name="8 Llamada con línea 1"/>
          <p:cNvSpPr/>
          <p:nvPr/>
        </p:nvSpPr>
        <p:spPr>
          <a:xfrm>
            <a:off x="5220072" y="3717032"/>
            <a:ext cx="1008112"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Pinzas</a:t>
            </a:r>
            <a:endParaRPr lang="en-US" dirty="0"/>
          </a:p>
        </p:txBody>
      </p:sp>
      <p:pic>
        <p:nvPicPr>
          <p:cNvPr id="10" name="9 Imagen" descr="Titulación potenciometrica.jpg"/>
          <p:cNvPicPr>
            <a:picLocks noChangeAspect="1"/>
          </p:cNvPicPr>
          <p:nvPr/>
        </p:nvPicPr>
        <p:blipFill>
          <a:blip r:embed="rId4" cstate="print"/>
          <a:stretch>
            <a:fillRect/>
          </a:stretch>
        </p:blipFill>
        <p:spPr>
          <a:xfrm>
            <a:off x="6372200" y="3429000"/>
            <a:ext cx="2771800" cy="30963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Titulaión</a:t>
            </a:r>
            <a:r>
              <a:rPr lang="es-MX" dirty="0" smtClean="0"/>
              <a:t> </a:t>
            </a:r>
            <a:r>
              <a:rPr lang="es-MX" dirty="0" err="1" smtClean="0"/>
              <a:t>complejometrica</a:t>
            </a:r>
            <a:r>
              <a:rPr lang="es-MX" dirty="0" smtClean="0"/>
              <a:t> con EDTA</a:t>
            </a:r>
            <a:endParaRPr lang="en-US" dirty="0"/>
          </a:p>
        </p:txBody>
      </p:sp>
      <p:sp>
        <p:nvSpPr>
          <p:cNvPr id="3" name="2 Marcador de contenido"/>
          <p:cNvSpPr>
            <a:spLocks noGrp="1"/>
          </p:cNvSpPr>
          <p:nvPr>
            <p:ph idx="1"/>
          </p:nvPr>
        </p:nvSpPr>
        <p:spPr/>
        <p:txBody>
          <a:bodyPr/>
          <a:lstStyle/>
          <a:p>
            <a:endParaRPr lang="en-US" dirty="0"/>
          </a:p>
        </p:txBody>
      </p:sp>
      <p:pic>
        <p:nvPicPr>
          <p:cNvPr id="34818" name="Picture 2" descr="Resultado de imagen para edta"/>
          <p:cNvPicPr>
            <a:picLocks noChangeAspect="1" noChangeArrowheads="1"/>
          </p:cNvPicPr>
          <p:nvPr/>
        </p:nvPicPr>
        <p:blipFill>
          <a:blip r:embed="rId2" cstate="print"/>
          <a:srcRect/>
          <a:stretch>
            <a:fillRect/>
          </a:stretch>
        </p:blipFill>
        <p:spPr bwMode="auto">
          <a:xfrm>
            <a:off x="899592" y="2420888"/>
            <a:ext cx="5734050" cy="2647951"/>
          </a:xfrm>
          <a:prstGeom prst="rect">
            <a:avLst/>
          </a:prstGeom>
          <a:noFill/>
        </p:spPr>
      </p:pic>
      <p:sp>
        <p:nvSpPr>
          <p:cNvPr id="5" name="4 CuadroTexto"/>
          <p:cNvSpPr txBox="1"/>
          <p:nvPr/>
        </p:nvSpPr>
        <p:spPr>
          <a:xfrm>
            <a:off x="7236296" y="3212976"/>
            <a:ext cx="925253" cy="369332"/>
          </a:xfrm>
          <a:prstGeom prst="rect">
            <a:avLst/>
          </a:prstGeom>
          <a:noFill/>
        </p:spPr>
        <p:txBody>
          <a:bodyPr wrap="none" rtlCol="0">
            <a:spAutoFit/>
          </a:bodyPr>
          <a:lstStyle/>
          <a:p>
            <a:r>
              <a:rPr lang="es-MX" dirty="0" smtClean="0"/>
              <a:t>=   H4Y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Titulación</a:t>
            </a:r>
            <a:endParaRPr lang="en-US" dirty="0"/>
          </a:p>
        </p:txBody>
      </p:sp>
      <p:sp>
        <p:nvSpPr>
          <p:cNvPr id="3" name="2 Marcador de contenido"/>
          <p:cNvSpPr>
            <a:spLocks noGrp="1"/>
          </p:cNvSpPr>
          <p:nvPr>
            <p:ph idx="1"/>
          </p:nvPr>
        </p:nvSpPr>
        <p:spPr/>
        <p:txBody>
          <a:bodyPr/>
          <a:lstStyle/>
          <a:p>
            <a:r>
              <a:rPr lang="es-MX" dirty="0" smtClean="0"/>
              <a:t>Reacción muy cuantitativa</a:t>
            </a:r>
          </a:p>
          <a:p>
            <a:r>
              <a:rPr lang="es-MX" dirty="0" smtClean="0"/>
              <a:t>Relación de </a:t>
            </a:r>
            <a:r>
              <a:rPr lang="es-MX" dirty="0" err="1" smtClean="0"/>
              <a:t>estequiometría</a:t>
            </a:r>
            <a:r>
              <a:rPr lang="es-MX" dirty="0" smtClean="0"/>
              <a:t> conocida</a:t>
            </a:r>
          </a:p>
          <a:p>
            <a:r>
              <a:rPr lang="es-MX" dirty="0" smtClean="0"/>
              <a:t>Reacción </a:t>
            </a:r>
            <a:r>
              <a:rPr lang="es-MX" dirty="0" err="1" smtClean="0"/>
              <a:t>cineticamente</a:t>
            </a:r>
            <a:r>
              <a:rPr lang="es-MX" dirty="0" smtClean="0"/>
              <a:t> rápida</a:t>
            </a:r>
            <a:endParaRPr lang="en-US" dirty="0"/>
          </a:p>
        </p:txBody>
      </p:sp>
      <p:sp>
        <p:nvSpPr>
          <p:cNvPr id="5" name="4 CuadroTexto"/>
          <p:cNvSpPr txBox="1"/>
          <p:nvPr/>
        </p:nvSpPr>
        <p:spPr>
          <a:xfrm>
            <a:off x="2627784" y="4437112"/>
            <a:ext cx="2031325" cy="369332"/>
          </a:xfrm>
          <a:prstGeom prst="rect">
            <a:avLst/>
          </a:prstGeom>
          <a:noFill/>
        </p:spPr>
        <p:txBody>
          <a:bodyPr wrap="none" rtlCol="0">
            <a:spAutoFit/>
          </a:bodyPr>
          <a:lstStyle/>
          <a:p>
            <a:r>
              <a:rPr lang="es-MX" dirty="0" smtClean="0"/>
              <a:t>+    y</a:t>
            </a:r>
            <a:r>
              <a:rPr lang="es-MX" baseline="30000" dirty="0" smtClean="0"/>
              <a:t>4-</a:t>
            </a:r>
            <a:r>
              <a:rPr lang="es-MX" dirty="0" smtClean="0"/>
              <a:t>		</a:t>
            </a:r>
            <a:endParaRPr lang="en-US" dirty="0"/>
          </a:p>
        </p:txBody>
      </p:sp>
      <p:sp>
        <p:nvSpPr>
          <p:cNvPr id="11" name="10 Rectángulo"/>
          <p:cNvSpPr/>
          <p:nvPr/>
        </p:nvSpPr>
        <p:spPr>
          <a:xfrm>
            <a:off x="8028384" y="2996952"/>
            <a:ext cx="8640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z-4</a:t>
            </a:r>
            <a:endParaRPr lang="en-US" dirty="0">
              <a:solidFill>
                <a:schemeClr val="tx1"/>
              </a:solidFill>
            </a:endParaRPr>
          </a:p>
        </p:txBody>
      </p:sp>
      <p:grpSp>
        <p:nvGrpSpPr>
          <p:cNvPr id="16" name="15 Grupo"/>
          <p:cNvGrpSpPr/>
          <p:nvPr/>
        </p:nvGrpSpPr>
        <p:grpSpPr>
          <a:xfrm>
            <a:off x="3851920" y="4581128"/>
            <a:ext cx="1080120" cy="144000"/>
            <a:chOff x="3779912" y="2780928"/>
            <a:chExt cx="1080120" cy="144016"/>
          </a:xfrm>
        </p:grpSpPr>
        <p:cxnSp>
          <p:nvCxnSpPr>
            <p:cNvPr id="13" name="12 Conector recto de flecha"/>
            <p:cNvCxnSpPr/>
            <p:nvPr/>
          </p:nvCxnSpPr>
          <p:spPr>
            <a:xfrm>
              <a:off x="3779912" y="278092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3779912" y="2924944"/>
              <a:ext cx="14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3" name="22 Rectángulo"/>
          <p:cNvSpPr/>
          <p:nvPr/>
        </p:nvSpPr>
        <p:spPr>
          <a:xfrm>
            <a:off x="8172400" y="4365104"/>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t>
            </a:r>
            <a:endParaRPr lang="en-US" dirty="0">
              <a:solidFill>
                <a:schemeClr val="tx1"/>
              </a:solidFill>
            </a:endParaRPr>
          </a:p>
        </p:txBody>
      </p:sp>
      <p:sp>
        <p:nvSpPr>
          <p:cNvPr id="27" name="26 CuadroTexto"/>
          <p:cNvSpPr txBox="1"/>
          <p:nvPr/>
        </p:nvSpPr>
        <p:spPr>
          <a:xfrm>
            <a:off x="683568" y="4149080"/>
            <a:ext cx="1800200" cy="923330"/>
          </a:xfrm>
          <a:prstGeom prst="rect">
            <a:avLst/>
          </a:prstGeom>
          <a:noFill/>
        </p:spPr>
        <p:txBody>
          <a:bodyPr wrap="square" rtlCol="0">
            <a:spAutoFit/>
          </a:bodyPr>
          <a:lstStyle/>
          <a:p>
            <a:r>
              <a:rPr lang="es-MX" dirty="0" smtClean="0"/>
              <a:t>Na</a:t>
            </a:r>
            <a:r>
              <a:rPr lang="es-MX" baseline="30000" dirty="0" smtClean="0"/>
              <a:t>+</a:t>
            </a:r>
            <a:r>
              <a:rPr lang="es-MX" dirty="0" smtClean="0"/>
              <a:t>, K</a:t>
            </a:r>
            <a:r>
              <a:rPr lang="es-MX" baseline="30000" dirty="0" smtClean="0"/>
              <a:t>+</a:t>
            </a:r>
            <a:r>
              <a:rPr lang="es-MX" dirty="0" smtClean="0"/>
              <a:t>, Ca</a:t>
            </a:r>
            <a:r>
              <a:rPr lang="es-MX" baseline="30000" dirty="0" smtClean="0"/>
              <a:t>2+</a:t>
            </a:r>
            <a:r>
              <a:rPr lang="es-MX" dirty="0" smtClean="0"/>
              <a:t>, Mg</a:t>
            </a:r>
            <a:r>
              <a:rPr lang="es-MX" baseline="30000" dirty="0" smtClean="0"/>
              <a:t>2+</a:t>
            </a:r>
            <a:r>
              <a:rPr lang="es-MX" dirty="0" smtClean="0"/>
              <a:t>, Fe</a:t>
            </a:r>
            <a:r>
              <a:rPr lang="es-MX" baseline="30000" dirty="0" smtClean="0"/>
              <a:t>2+</a:t>
            </a:r>
            <a:r>
              <a:rPr lang="es-MX" dirty="0" smtClean="0"/>
              <a:t>, Fe</a:t>
            </a:r>
            <a:r>
              <a:rPr lang="es-MX" baseline="30000" dirty="0" smtClean="0"/>
              <a:t>3+</a:t>
            </a:r>
            <a:r>
              <a:rPr lang="es-MX" dirty="0" smtClean="0"/>
              <a:t>, Cr</a:t>
            </a:r>
            <a:r>
              <a:rPr lang="es-MX" baseline="30000" dirty="0" smtClean="0"/>
              <a:t>3+</a:t>
            </a:r>
            <a:r>
              <a:rPr lang="es-MX" dirty="0" smtClean="0"/>
              <a:t>, </a:t>
            </a:r>
            <a:r>
              <a:rPr lang="es-MX" dirty="0" err="1" smtClean="0"/>
              <a:t>etc</a:t>
            </a:r>
            <a:endParaRPr lang="en-US" dirty="0"/>
          </a:p>
        </p:txBody>
      </p:sp>
      <p:pic>
        <p:nvPicPr>
          <p:cNvPr id="28676" name="Picture 4" descr="Imagen relacionada"/>
          <p:cNvPicPr>
            <a:picLocks noChangeAspect="1" noChangeArrowheads="1"/>
          </p:cNvPicPr>
          <p:nvPr/>
        </p:nvPicPr>
        <p:blipFill>
          <a:blip r:embed="rId2" cstate="print"/>
          <a:srcRect/>
          <a:stretch>
            <a:fillRect/>
          </a:stretch>
        </p:blipFill>
        <p:spPr bwMode="auto">
          <a:xfrm>
            <a:off x="5436096" y="2924944"/>
            <a:ext cx="2543175" cy="3600451"/>
          </a:xfrm>
          <a:prstGeom prst="rect">
            <a:avLst/>
          </a:prstGeom>
          <a:noFill/>
        </p:spPr>
      </p:pic>
      <p:sp>
        <p:nvSpPr>
          <p:cNvPr id="12" name="11 CuadroTexto"/>
          <p:cNvSpPr txBox="1"/>
          <p:nvPr/>
        </p:nvSpPr>
        <p:spPr>
          <a:xfrm>
            <a:off x="3851920" y="4149080"/>
            <a:ext cx="1008112" cy="369332"/>
          </a:xfrm>
          <a:prstGeom prst="rect">
            <a:avLst/>
          </a:prstGeom>
          <a:noFill/>
        </p:spPr>
        <p:txBody>
          <a:bodyPr wrap="square" rtlCol="0">
            <a:spAutoFit/>
          </a:bodyPr>
          <a:lstStyle/>
          <a:p>
            <a:r>
              <a:rPr lang="es-MX" dirty="0" smtClean="0"/>
              <a:t>pH= 10</a:t>
            </a:r>
            <a:endParaRPr lang="en-US" dirty="0"/>
          </a:p>
        </p:txBody>
      </p:sp>
      <p:sp>
        <p:nvSpPr>
          <p:cNvPr id="15" name="14 CuadroTexto"/>
          <p:cNvSpPr txBox="1"/>
          <p:nvPr/>
        </p:nvSpPr>
        <p:spPr>
          <a:xfrm>
            <a:off x="3779912" y="4797152"/>
            <a:ext cx="1368152" cy="923330"/>
          </a:xfrm>
          <a:prstGeom prst="rect">
            <a:avLst/>
          </a:prstGeom>
          <a:noFill/>
        </p:spPr>
        <p:txBody>
          <a:bodyPr wrap="square" rtlCol="0">
            <a:spAutoFit/>
          </a:bodyPr>
          <a:lstStyle/>
          <a:p>
            <a:r>
              <a:rPr lang="es-MX" dirty="0" smtClean="0"/>
              <a:t>Negro de </a:t>
            </a:r>
            <a:r>
              <a:rPr lang="es-MX" dirty="0" err="1" smtClean="0"/>
              <a:t>eriocromo</a:t>
            </a:r>
            <a:r>
              <a:rPr lang="es-MX" dirty="0" smtClean="0"/>
              <a:t> 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Normalización</a:t>
            </a:r>
            <a:endParaRPr lang="en-US" dirty="0"/>
          </a:p>
        </p:txBody>
      </p:sp>
      <p:sp>
        <p:nvSpPr>
          <p:cNvPr id="3" name="2 Marcador de contenido"/>
          <p:cNvSpPr>
            <a:spLocks noGrp="1"/>
          </p:cNvSpPr>
          <p:nvPr>
            <p:ph idx="1"/>
          </p:nvPr>
        </p:nvSpPr>
        <p:spPr/>
        <p:txBody>
          <a:bodyPr>
            <a:normAutofit lnSpcReduction="10000"/>
          </a:bodyPr>
          <a:lstStyle/>
          <a:p>
            <a:r>
              <a:rPr lang="es-MX" dirty="0" smtClean="0"/>
              <a:t>Proceso de conocer la concentración de un reactivo en una disolución usando una reacción química cuantitativa para ello.</a:t>
            </a:r>
          </a:p>
          <a:p>
            <a:r>
              <a:rPr lang="es-MX" dirty="0" smtClean="0"/>
              <a:t>A la disolución final se le denomina patrón secundario.</a:t>
            </a:r>
          </a:p>
          <a:p>
            <a:r>
              <a:rPr lang="es-MX" dirty="0" smtClean="0"/>
              <a:t>El patrón secundario se utiliza para cuantificar al </a:t>
            </a:r>
            <a:r>
              <a:rPr lang="es-MX" dirty="0" err="1" smtClean="0"/>
              <a:t>analito</a:t>
            </a:r>
            <a:r>
              <a:rPr lang="es-MX" dirty="0" smtClean="0"/>
              <a:t> de interés.</a:t>
            </a:r>
          </a:p>
          <a:p>
            <a:r>
              <a:rPr lang="es-MX" dirty="0" smtClean="0"/>
              <a:t>Se usa un patrón primario</a:t>
            </a:r>
          </a:p>
          <a:p>
            <a:pPr lvl="1"/>
            <a:r>
              <a:rPr lang="es-MX" dirty="0" smtClean="0"/>
              <a:t>Estable</a:t>
            </a:r>
          </a:p>
          <a:p>
            <a:pPr lvl="1"/>
            <a:r>
              <a:rPr lang="es-MX" dirty="0" smtClean="0"/>
              <a:t>Masa molar conocida y elevada</a:t>
            </a:r>
          </a:p>
          <a:p>
            <a:pPr lvl="1"/>
            <a:r>
              <a:rPr lang="es-MX" dirty="0" smtClean="0"/>
              <a:t>No higroscópico</a:t>
            </a:r>
          </a:p>
          <a:p>
            <a:pPr lvl="1"/>
            <a:endParaRPr lang="es-MX"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Normalización de </a:t>
            </a:r>
            <a:r>
              <a:rPr lang="es-MX" dirty="0" err="1" smtClean="0"/>
              <a:t>HCl</a:t>
            </a:r>
            <a:endParaRPr lang="en-US" dirty="0"/>
          </a:p>
        </p:txBody>
      </p:sp>
      <p:sp>
        <p:nvSpPr>
          <p:cNvPr id="3" name="2 Marcador de contenido"/>
          <p:cNvSpPr>
            <a:spLocks noGrp="1"/>
          </p:cNvSpPr>
          <p:nvPr>
            <p:ph idx="1"/>
          </p:nvPr>
        </p:nvSpPr>
        <p:spPr/>
        <p:txBody>
          <a:bodyPr/>
          <a:lstStyle/>
          <a:p>
            <a:r>
              <a:rPr lang="es-MX" dirty="0" smtClean="0"/>
              <a:t>El ácido clorhídrico es una disolución formada al burbujear el gas cloruro de hidrógeno en un disolvente, agua en este caso, por lo que al preparar una disolución no se puede conocer su concentración.</a:t>
            </a:r>
          </a:p>
          <a:p>
            <a:r>
              <a:rPr lang="es-MX" dirty="0" smtClean="0"/>
              <a:t>Se normaliza por titulación con carbonato de sodio.</a:t>
            </a:r>
          </a:p>
          <a:p>
            <a:r>
              <a:rPr lang="es-MX" dirty="0" smtClean="0"/>
              <a:t>Como indicador se utiliza una disolución acuosa de anaranjado de metilo</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Procedimiento </a:t>
            </a:r>
            <a:endParaRPr lang="en-US" dirty="0"/>
          </a:p>
        </p:txBody>
      </p:sp>
      <p:sp>
        <p:nvSpPr>
          <p:cNvPr id="4" name="3 Rectángulo"/>
          <p:cNvSpPr/>
          <p:nvPr/>
        </p:nvSpPr>
        <p:spPr>
          <a:xfrm>
            <a:off x="251520" y="1556792"/>
            <a:ext cx="28083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Secar durante 1 hora el carbonato de sodio en una estufa a 110</a:t>
            </a:r>
            <a:r>
              <a:rPr lang="es-MX" baseline="30000" dirty="0" smtClean="0"/>
              <a:t>0</a:t>
            </a:r>
            <a:r>
              <a:rPr lang="es-MX" dirty="0" smtClean="0"/>
              <a:t>C</a:t>
            </a:r>
            <a:endParaRPr lang="en-US" dirty="0"/>
          </a:p>
        </p:txBody>
      </p:sp>
      <p:sp>
        <p:nvSpPr>
          <p:cNvPr id="6" name="5 Rectángulo"/>
          <p:cNvSpPr/>
          <p:nvPr/>
        </p:nvSpPr>
        <p:spPr>
          <a:xfrm>
            <a:off x="3707904" y="1556792"/>
            <a:ext cx="187220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Pesar     g del carbonato de sodio</a:t>
            </a:r>
            <a:endParaRPr lang="en-US" dirty="0"/>
          </a:p>
        </p:txBody>
      </p:sp>
      <p:sp>
        <p:nvSpPr>
          <p:cNvPr id="7" name="6 Rectángulo"/>
          <p:cNvSpPr/>
          <p:nvPr/>
        </p:nvSpPr>
        <p:spPr>
          <a:xfrm>
            <a:off x="6084168" y="1556792"/>
            <a:ext cx="27363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Transferir la masa pesada a un matraz </a:t>
            </a:r>
            <a:r>
              <a:rPr lang="es-MX" dirty="0" err="1" smtClean="0"/>
              <a:t>Erlenmeyer</a:t>
            </a:r>
            <a:endParaRPr lang="en-US" dirty="0"/>
          </a:p>
        </p:txBody>
      </p:sp>
      <p:sp>
        <p:nvSpPr>
          <p:cNvPr id="8" name="7 Rectángulo"/>
          <p:cNvSpPr/>
          <p:nvPr/>
        </p:nvSpPr>
        <p:spPr>
          <a:xfrm>
            <a:off x="6516216" y="2852936"/>
            <a:ext cx="23762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Agregar 50 </a:t>
            </a:r>
            <a:r>
              <a:rPr lang="es-MX" dirty="0" err="1" smtClean="0"/>
              <a:t>mL</a:t>
            </a:r>
            <a:r>
              <a:rPr lang="es-MX" dirty="0" smtClean="0"/>
              <a:t> de agua destilada y agitar para disolver</a:t>
            </a:r>
            <a:endParaRPr lang="en-US" dirty="0"/>
          </a:p>
        </p:txBody>
      </p:sp>
      <p:sp>
        <p:nvSpPr>
          <p:cNvPr id="9" name="8 Rectángulo"/>
          <p:cNvSpPr/>
          <p:nvPr/>
        </p:nvSpPr>
        <p:spPr>
          <a:xfrm>
            <a:off x="3657600" y="2852936"/>
            <a:ext cx="20665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Agregar dos gotas de la disolución de anaranjado de metilo</a:t>
            </a:r>
            <a:endParaRPr lang="en-US" dirty="0"/>
          </a:p>
        </p:txBody>
      </p:sp>
      <p:sp>
        <p:nvSpPr>
          <p:cNvPr id="10" name="9 Rectángulo"/>
          <p:cNvSpPr/>
          <p:nvPr/>
        </p:nvSpPr>
        <p:spPr>
          <a:xfrm>
            <a:off x="251520" y="4293096"/>
            <a:ext cx="244827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Llenar la bureta con la disolución de </a:t>
            </a:r>
            <a:r>
              <a:rPr lang="es-MX" dirty="0" err="1" smtClean="0"/>
              <a:t>HCl.</a:t>
            </a:r>
            <a:r>
              <a:rPr lang="es-MX" dirty="0" smtClean="0"/>
              <a:t> Purgar las burbujas</a:t>
            </a:r>
            <a:endParaRPr lang="en-US" dirty="0"/>
          </a:p>
        </p:txBody>
      </p:sp>
      <p:sp>
        <p:nvSpPr>
          <p:cNvPr id="11" name="10 Rectángulo"/>
          <p:cNvSpPr/>
          <p:nvPr/>
        </p:nvSpPr>
        <p:spPr>
          <a:xfrm>
            <a:off x="827584" y="2852936"/>
            <a:ext cx="2160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Enjuagar la bureta con la disolución de </a:t>
            </a:r>
            <a:r>
              <a:rPr lang="es-MX" dirty="0" err="1" smtClean="0"/>
              <a:t>HCl</a:t>
            </a:r>
            <a:endParaRPr lang="en-US" dirty="0"/>
          </a:p>
        </p:txBody>
      </p:sp>
      <p:sp>
        <p:nvSpPr>
          <p:cNvPr id="12" name="11 Rectángulo"/>
          <p:cNvSpPr/>
          <p:nvPr/>
        </p:nvSpPr>
        <p:spPr>
          <a:xfrm>
            <a:off x="3419872" y="4293096"/>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Agregar lentamente la disolución de </a:t>
            </a:r>
            <a:r>
              <a:rPr lang="es-MX" dirty="0" err="1" smtClean="0"/>
              <a:t>HCl</a:t>
            </a:r>
            <a:r>
              <a:rPr lang="es-MX" dirty="0" smtClean="0"/>
              <a:t> al matraz</a:t>
            </a:r>
            <a:endParaRPr lang="en-US" dirty="0"/>
          </a:p>
        </p:txBody>
      </p:sp>
      <p:sp>
        <p:nvSpPr>
          <p:cNvPr id="13" name="12 Rectángulo"/>
          <p:cNvSpPr/>
          <p:nvPr/>
        </p:nvSpPr>
        <p:spPr>
          <a:xfrm>
            <a:off x="6444208" y="4293096"/>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Dejar de añadir al cambio de color.</a:t>
            </a:r>
            <a:endParaRPr lang="en-US" dirty="0"/>
          </a:p>
        </p:txBody>
      </p:sp>
      <p:sp>
        <p:nvSpPr>
          <p:cNvPr id="15" name="14 Rectángulo"/>
          <p:cNvSpPr/>
          <p:nvPr/>
        </p:nvSpPr>
        <p:spPr>
          <a:xfrm>
            <a:off x="5292080" y="5661248"/>
            <a:ext cx="22105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Registrar el volumen añadido hasta este punto</a:t>
            </a:r>
            <a:endParaRPr lang="en-US" dirty="0"/>
          </a:p>
        </p:txBody>
      </p:sp>
      <p:sp>
        <p:nvSpPr>
          <p:cNvPr id="16" name="15 Rectángulo"/>
          <p:cNvSpPr/>
          <p:nvPr/>
        </p:nvSpPr>
        <p:spPr>
          <a:xfrm>
            <a:off x="2411760" y="566124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Calcular la concentración de la disolución de </a:t>
            </a:r>
            <a:r>
              <a:rPr lang="es-MX" dirty="0" err="1" smtClean="0"/>
              <a:t>HCl</a:t>
            </a:r>
            <a:endParaRPr lang="en-US" dirty="0"/>
          </a:p>
        </p:txBody>
      </p:sp>
      <p:cxnSp>
        <p:nvCxnSpPr>
          <p:cNvPr id="18" name="17 Conector recto de flecha"/>
          <p:cNvCxnSpPr>
            <a:stCxn id="4" idx="3"/>
            <a:endCxn id="6" idx="1"/>
          </p:cNvCxnSpPr>
          <p:nvPr/>
        </p:nvCxnSpPr>
        <p:spPr>
          <a:xfrm>
            <a:off x="3059832" y="2013992"/>
            <a:ext cx="64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6" idx="3"/>
            <a:endCxn id="7" idx="1"/>
          </p:cNvCxnSpPr>
          <p:nvPr/>
        </p:nvCxnSpPr>
        <p:spPr>
          <a:xfrm flipV="1">
            <a:off x="5580112" y="2013992"/>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7" idx="2"/>
          </p:cNvCxnSpPr>
          <p:nvPr/>
        </p:nvCxnSpPr>
        <p:spPr>
          <a:xfrm>
            <a:off x="7452320" y="2471192"/>
            <a:ext cx="0" cy="381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8" idx="1"/>
            <a:endCxn id="9" idx="3"/>
          </p:cNvCxnSpPr>
          <p:nvPr/>
        </p:nvCxnSpPr>
        <p:spPr>
          <a:xfrm flipH="1">
            <a:off x="5724128" y="3310136"/>
            <a:ext cx="792088" cy="46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9" idx="1"/>
            <a:endCxn id="11" idx="3"/>
          </p:cNvCxnSpPr>
          <p:nvPr/>
        </p:nvCxnSpPr>
        <p:spPr>
          <a:xfrm flipH="1" flipV="1">
            <a:off x="2987824" y="3310136"/>
            <a:ext cx="669776" cy="46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1763688" y="378904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10" idx="3"/>
            <a:endCxn id="12" idx="1"/>
          </p:cNvCxnSpPr>
          <p:nvPr/>
        </p:nvCxnSpPr>
        <p:spPr>
          <a:xfrm flipV="1">
            <a:off x="2699792" y="475029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12" idx="3"/>
            <a:endCxn id="13" idx="1"/>
          </p:cNvCxnSpPr>
          <p:nvPr/>
        </p:nvCxnSpPr>
        <p:spPr>
          <a:xfrm flipV="1">
            <a:off x="5868144" y="472514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6948264" y="515719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15" idx="1"/>
            <a:endCxn id="16" idx="3"/>
          </p:cNvCxnSpPr>
          <p:nvPr/>
        </p:nvCxnSpPr>
        <p:spPr>
          <a:xfrm flipH="1">
            <a:off x="4860032" y="611844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Normalización de </a:t>
            </a:r>
            <a:r>
              <a:rPr lang="es-MX" dirty="0" err="1" smtClean="0"/>
              <a:t>NaOH</a:t>
            </a:r>
            <a:endParaRPr lang="en-US" dirty="0"/>
          </a:p>
        </p:txBody>
      </p:sp>
      <p:sp>
        <p:nvSpPr>
          <p:cNvPr id="3" name="2 Marcador de contenido"/>
          <p:cNvSpPr>
            <a:spLocks noGrp="1"/>
          </p:cNvSpPr>
          <p:nvPr>
            <p:ph idx="1"/>
          </p:nvPr>
        </p:nvSpPr>
        <p:spPr/>
        <p:txBody>
          <a:bodyPr/>
          <a:lstStyle/>
          <a:p>
            <a:r>
              <a:rPr lang="es-MX" dirty="0" smtClean="0"/>
              <a:t>El hidróxido de sodio es un reactivo sólido altamente higroscópico por lo que al preparar una disolución no se puede conocer su concentración a partir de la masa pesada del reactivo y el volumen al cual se llevó.</a:t>
            </a:r>
          </a:p>
          <a:p>
            <a:r>
              <a:rPr lang="es-MX" dirty="0" smtClean="0"/>
              <a:t>Se normaliza por titulación con </a:t>
            </a:r>
            <a:r>
              <a:rPr lang="es-MX" dirty="0" err="1" smtClean="0"/>
              <a:t>ftalato</a:t>
            </a:r>
            <a:r>
              <a:rPr lang="es-MX" dirty="0" smtClean="0"/>
              <a:t> ácido de potasio.</a:t>
            </a:r>
          </a:p>
          <a:p>
            <a:endParaRPr lang="en-US" dirty="0"/>
          </a:p>
        </p:txBody>
      </p:sp>
      <p:pic>
        <p:nvPicPr>
          <p:cNvPr id="4" name="3 Imagen" descr="Potassium-hydrogen-phthalate-2D-skeletal.png"/>
          <p:cNvPicPr>
            <a:picLocks noChangeAspect="1"/>
          </p:cNvPicPr>
          <p:nvPr/>
        </p:nvPicPr>
        <p:blipFill>
          <a:blip r:embed="rId2" cstate="print"/>
          <a:stretch>
            <a:fillRect/>
          </a:stretch>
        </p:blipFill>
        <p:spPr>
          <a:xfrm>
            <a:off x="2592288" y="4077072"/>
            <a:ext cx="2627784" cy="22315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Procedimiento </a:t>
            </a:r>
            <a:endParaRPr lang="en-US" dirty="0"/>
          </a:p>
        </p:txBody>
      </p:sp>
      <p:sp>
        <p:nvSpPr>
          <p:cNvPr id="4" name="3 Rectángulo"/>
          <p:cNvSpPr/>
          <p:nvPr/>
        </p:nvSpPr>
        <p:spPr>
          <a:xfrm>
            <a:off x="251520" y="1556792"/>
            <a:ext cx="28083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Secar durante 1 hora el </a:t>
            </a:r>
            <a:r>
              <a:rPr lang="es-MX" dirty="0" err="1" smtClean="0"/>
              <a:t>ftalato</a:t>
            </a:r>
            <a:r>
              <a:rPr lang="es-MX" dirty="0" smtClean="0"/>
              <a:t> ácido de potasio en una estufa a 110</a:t>
            </a:r>
            <a:r>
              <a:rPr lang="es-MX" baseline="30000" dirty="0" smtClean="0"/>
              <a:t>0</a:t>
            </a:r>
            <a:r>
              <a:rPr lang="es-MX" dirty="0" smtClean="0"/>
              <a:t>C</a:t>
            </a:r>
            <a:endParaRPr lang="en-US" dirty="0"/>
          </a:p>
        </p:txBody>
      </p:sp>
      <p:sp>
        <p:nvSpPr>
          <p:cNvPr id="6" name="5 Rectángulo"/>
          <p:cNvSpPr/>
          <p:nvPr/>
        </p:nvSpPr>
        <p:spPr>
          <a:xfrm>
            <a:off x="3707904" y="1556792"/>
            <a:ext cx="187220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Pesar     g del </a:t>
            </a:r>
            <a:r>
              <a:rPr lang="es-MX" dirty="0" err="1" smtClean="0"/>
              <a:t>ftalato</a:t>
            </a:r>
            <a:r>
              <a:rPr lang="es-MX" dirty="0" smtClean="0"/>
              <a:t> ácido de potasio</a:t>
            </a:r>
            <a:endParaRPr lang="en-US" dirty="0"/>
          </a:p>
        </p:txBody>
      </p:sp>
      <p:sp>
        <p:nvSpPr>
          <p:cNvPr id="7" name="6 Rectángulo"/>
          <p:cNvSpPr/>
          <p:nvPr/>
        </p:nvSpPr>
        <p:spPr>
          <a:xfrm>
            <a:off x="6084168" y="1556792"/>
            <a:ext cx="27363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Transferir la masa pesada a un matraz </a:t>
            </a:r>
            <a:r>
              <a:rPr lang="es-MX" dirty="0" err="1" smtClean="0"/>
              <a:t>Erlenmeyer</a:t>
            </a:r>
            <a:endParaRPr lang="en-US" dirty="0"/>
          </a:p>
        </p:txBody>
      </p:sp>
      <p:sp>
        <p:nvSpPr>
          <p:cNvPr id="8" name="7 Rectángulo"/>
          <p:cNvSpPr/>
          <p:nvPr/>
        </p:nvSpPr>
        <p:spPr>
          <a:xfrm>
            <a:off x="6516216" y="2852936"/>
            <a:ext cx="23762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Agregar 50 </a:t>
            </a:r>
            <a:r>
              <a:rPr lang="es-MX" dirty="0" err="1" smtClean="0"/>
              <a:t>mL</a:t>
            </a:r>
            <a:r>
              <a:rPr lang="es-MX" dirty="0" smtClean="0"/>
              <a:t> de agua destilada y agitar para disolver</a:t>
            </a:r>
            <a:endParaRPr lang="en-US" dirty="0"/>
          </a:p>
        </p:txBody>
      </p:sp>
      <p:sp>
        <p:nvSpPr>
          <p:cNvPr id="9" name="8 Rectángulo"/>
          <p:cNvSpPr/>
          <p:nvPr/>
        </p:nvSpPr>
        <p:spPr>
          <a:xfrm>
            <a:off x="3657600" y="2852936"/>
            <a:ext cx="20665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Agregar dos gotas de la disolución de </a:t>
            </a:r>
            <a:r>
              <a:rPr lang="es-MX" dirty="0" err="1" smtClean="0"/>
              <a:t>fenoftlaleina</a:t>
            </a:r>
            <a:endParaRPr lang="en-US" dirty="0"/>
          </a:p>
        </p:txBody>
      </p:sp>
      <p:sp>
        <p:nvSpPr>
          <p:cNvPr id="10" name="9 Rectángulo"/>
          <p:cNvSpPr/>
          <p:nvPr/>
        </p:nvSpPr>
        <p:spPr>
          <a:xfrm>
            <a:off x="251520" y="4293096"/>
            <a:ext cx="244827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Llenar la bureta con la disolución de </a:t>
            </a:r>
            <a:r>
              <a:rPr lang="es-MX" dirty="0" err="1" smtClean="0"/>
              <a:t>NaOH</a:t>
            </a:r>
            <a:r>
              <a:rPr lang="es-MX" dirty="0" smtClean="0"/>
              <a:t>. Purgar las burbujas</a:t>
            </a:r>
            <a:endParaRPr lang="en-US" dirty="0"/>
          </a:p>
        </p:txBody>
      </p:sp>
      <p:sp>
        <p:nvSpPr>
          <p:cNvPr id="11" name="10 Rectángulo"/>
          <p:cNvSpPr/>
          <p:nvPr/>
        </p:nvSpPr>
        <p:spPr>
          <a:xfrm>
            <a:off x="827584" y="2852936"/>
            <a:ext cx="2160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Enjuagar la bureta con la disolución de </a:t>
            </a:r>
            <a:r>
              <a:rPr lang="es-MX" dirty="0" err="1" smtClean="0"/>
              <a:t>NaOH</a:t>
            </a:r>
            <a:endParaRPr lang="en-US" dirty="0"/>
          </a:p>
        </p:txBody>
      </p:sp>
      <p:sp>
        <p:nvSpPr>
          <p:cNvPr id="12" name="11 Rectángulo"/>
          <p:cNvSpPr/>
          <p:nvPr/>
        </p:nvSpPr>
        <p:spPr>
          <a:xfrm>
            <a:off x="3419872" y="4293096"/>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Agregar lentamente la disolución de </a:t>
            </a:r>
            <a:r>
              <a:rPr lang="es-MX" dirty="0" err="1" smtClean="0"/>
              <a:t>NaOH</a:t>
            </a:r>
            <a:r>
              <a:rPr lang="es-MX" dirty="0" smtClean="0"/>
              <a:t> al matraz</a:t>
            </a:r>
            <a:endParaRPr lang="en-US" dirty="0"/>
          </a:p>
        </p:txBody>
      </p:sp>
      <p:sp>
        <p:nvSpPr>
          <p:cNvPr id="13" name="12 Rectángulo"/>
          <p:cNvSpPr/>
          <p:nvPr/>
        </p:nvSpPr>
        <p:spPr>
          <a:xfrm>
            <a:off x="6444208" y="4293096"/>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Dejar de añadir ante la mas ligera tonalidad rosa.</a:t>
            </a:r>
            <a:endParaRPr lang="en-US" dirty="0"/>
          </a:p>
        </p:txBody>
      </p:sp>
      <p:sp>
        <p:nvSpPr>
          <p:cNvPr id="15" name="14 Rectángulo"/>
          <p:cNvSpPr/>
          <p:nvPr/>
        </p:nvSpPr>
        <p:spPr>
          <a:xfrm>
            <a:off x="5292080" y="5661248"/>
            <a:ext cx="22105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Registrar el volumen añadido hasta este punto</a:t>
            </a:r>
            <a:endParaRPr lang="en-US" dirty="0"/>
          </a:p>
        </p:txBody>
      </p:sp>
      <p:sp>
        <p:nvSpPr>
          <p:cNvPr id="16" name="15 Rectángulo"/>
          <p:cNvSpPr/>
          <p:nvPr/>
        </p:nvSpPr>
        <p:spPr>
          <a:xfrm>
            <a:off x="2411760" y="566124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Calcular la concentración de la disolución de </a:t>
            </a:r>
            <a:r>
              <a:rPr lang="es-MX" dirty="0" err="1" smtClean="0"/>
              <a:t>NaOH</a:t>
            </a:r>
            <a:endParaRPr lang="en-US" dirty="0"/>
          </a:p>
        </p:txBody>
      </p:sp>
      <p:cxnSp>
        <p:nvCxnSpPr>
          <p:cNvPr id="18" name="17 Conector recto de flecha"/>
          <p:cNvCxnSpPr>
            <a:stCxn id="4" idx="3"/>
            <a:endCxn id="6" idx="1"/>
          </p:cNvCxnSpPr>
          <p:nvPr/>
        </p:nvCxnSpPr>
        <p:spPr>
          <a:xfrm>
            <a:off x="3059832" y="2013992"/>
            <a:ext cx="64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6" idx="3"/>
            <a:endCxn id="7" idx="1"/>
          </p:cNvCxnSpPr>
          <p:nvPr/>
        </p:nvCxnSpPr>
        <p:spPr>
          <a:xfrm flipV="1">
            <a:off x="5580112" y="2013992"/>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7" idx="2"/>
          </p:cNvCxnSpPr>
          <p:nvPr/>
        </p:nvCxnSpPr>
        <p:spPr>
          <a:xfrm>
            <a:off x="7452320" y="2471192"/>
            <a:ext cx="0" cy="381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8" idx="1"/>
            <a:endCxn id="9" idx="3"/>
          </p:cNvCxnSpPr>
          <p:nvPr/>
        </p:nvCxnSpPr>
        <p:spPr>
          <a:xfrm flipH="1">
            <a:off x="5724128" y="331013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9" idx="1"/>
            <a:endCxn id="11" idx="3"/>
          </p:cNvCxnSpPr>
          <p:nvPr/>
        </p:nvCxnSpPr>
        <p:spPr>
          <a:xfrm flipH="1">
            <a:off x="2987824" y="3310136"/>
            <a:ext cx="6697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1763688" y="378904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10" idx="3"/>
            <a:endCxn id="12" idx="1"/>
          </p:cNvCxnSpPr>
          <p:nvPr/>
        </p:nvCxnSpPr>
        <p:spPr>
          <a:xfrm flipV="1">
            <a:off x="2699792" y="475029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12" idx="3"/>
            <a:endCxn id="13" idx="1"/>
          </p:cNvCxnSpPr>
          <p:nvPr/>
        </p:nvCxnSpPr>
        <p:spPr>
          <a:xfrm flipV="1">
            <a:off x="5868144" y="472514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6948264" y="515719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15" idx="1"/>
            <a:endCxn id="16" idx="3"/>
          </p:cNvCxnSpPr>
          <p:nvPr/>
        </p:nvCxnSpPr>
        <p:spPr>
          <a:xfrm flipH="1">
            <a:off x="4860032" y="611844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Concentración</a:t>
            </a:r>
            <a:endParaRPr lang="en-US" dirty="0"/>
          </a:p>
        </p:txBody>
      </p:sp>
      <p:sp>
        <p:nvSpPr>
          <p:cNvPr id="3" name="2 Marcador de contenido"/>
          <p:cNvSpPr>
            <a:spLocks noGrp="1"/>
          </p:cNvSpPr>
          <p:nvPr>
            <p:ph idx="1"/>
          </p:nvPr>
        </p:nvSpPr>
        <p:spPr>
          <a:xfrm>
            <a:off x="755576" y="1772816"/>
            <a:ext cx="8229600" cy="4389120"/>
          </a:xfrm>
        </p:spPr>
        <p:txBody>
          <a:bodyPr/>
          <a:lstStyle/>
          <a:p>
            <a:endParaRPr lang="es-MX" dirty="0" smtClean="0"/>
          </a:p>
          <a:p>
            <a:endParaRPr lang="en-US" dirty="0"/>
          </a:p>
        </p:txBody>
      </p:sp>
      <p:graphicFrame>
        <p:nvGraphicFramePr>
          <p:cNvPr id="4" name="3 Objeto"/>
          <p:cNvGraphicFramePr>
            <a:graphicFrameLocks noChangeAspect="1"/>
          </p:cNvGraphicFramePr>
          <p:nvPr/>
        </p:nvGraphicFramePr>
        <p:xfrm>
          <a:off x="4514850" y="3321050"/>
          <a:ext cx="114300" cy="215900"/>
        </p:xfrm>
        <a:graphic>
          <a:graphicData uri="http://schemas.openxmlformats.org/presentationml/2006/ole">
            <p:oleObj spid="_x0000_s1026" name="Ecuación" r:id="rId3" imgW="114120" imgH="215640" progId="Equation.3">
              <p:embed/>
            </p:oleObj>
          </a:graphicData>
        </a:graphic>
      </p:graphicFrame>
      <p:graphicFrame>
        <p:nvGraphicFramePr>
          <p:cNvPr id="5" name="4 Objeto"/>
          <p:cNvGraphicFramePr>
            <a:graphicFrameLocks noChangeAspect="1"/>
          </p:cNvGraphicFramePr>
          <p:nvPr/>
        </p:nvGraphicFramePr>
        <p:xfrm>
          <a:off x="647700" y="1484784"/>
          <a:ext cx="5868516" cy="881062"/>
        </p:xfrm>
        <a:graphic>
          <a:graphicData uri="http://schemas.openxmlformats.org/presentationml/2006/ole">
            <p:oleObj spid="_x0000_s1027" name="Ecuación" r:id="rId4" imgW="2692080" imgH="419040" progId="Equation.3">
              <p:embed/>
            </p:oleObj>
          </a:graphicData>
        </a:graphic>
      </p:graphicFrame>
      <p:graphicFrame>
        <p:nvGraphicFramePr>
          <p:cNvPr id="6" name="5 Objeto"/>
          <p:cNvGraphicFramePr>
            <a:graphicFrameLocks noChangeAspect="1"/>
          </p:cNvGraphicFramePr>
          <p:nvPr/>
        </p:nvGraphicFramePr>
        <p:xfrm>
          <a:off x="683568" y="2492896"/>
          <a:ext cx="3456384" cy="792088"/>
        </p:xfrm>
        <a:graphic>
          <a:graphicData uri="http://schemas.openxmlformats.org/presentationml/2006/ole">
            <p:oleObj spid="_x0000_s1028" name="Ecuación" r:id="rId5" imgW="1549080" imgH="393480" progId="Equation.3">
              <p:embed/>
            </p:oleObj>
          </a:graphicData>
        </a:graphic>
      </p:graphicFrame>
      <p:graphicFrame>
        <p:nvGraphicFramePr>
          <p:cNvPr id="7" name="6 Objeto"/>
          <p:cNvGraphicFramePr>
            <a:graphicFrameLocks noChangeAspect="1"/>
          </p:cNvGraphicFramePr>
          <p:nvPr/>
        </p:nvGraphicFramePr>
        <p:xfrm>
          <a:off x="442913" y="3500438"/>
          <a:ext cx="3506787" cy="865187"/>
        </p:xfrm>
        <a:graphic>
          <a:graphicData uri="http://schemas.openxmlformats.org/presentationml/2006/ole">
            <p:oleObj spid="_x0000_s1029" name="Ecuación" r:id="rId6" imgW="1752480" imgH="419040" progId="Equation.3">
              <p:embed/>
            </p:oleObj>
          </a:graphicData>
        </a:graphic>
      </p:graphicFrame>
      <p:graphicFrame>
        <p:nvGraphicFramePr>
          <p:cNvPr id="8" name="7 Objeto"/>
          <p:cNvGraphicFramePr>
            <a:graphicFrameLocks noChangeAspect="1"/>
          </p:cNvGraphicFramePr>
          <p:nvPr/>
        </p:nvGraphicFramePr>
        <p:xfrm>
          <a:off x="4514850" y="3321050"/>
          <a:ext cx="114300" cy="215900"/>
        </p:xfrm>
        <a:graphic>
          <a:graphicData uri="http://schemas.openxmlformats.org/presentationml/2006/ole">
            <p:oleObj spid="_x0000_s1030" name="Ecuación" r:id="rId7" imgW="114120" imgH="215640" progId="Equation.3">
              <p:embed/>
            </p:oleObj>
          </a:graphicData>
        </a:graphic>
      </p:graphicFrame>
      <p:graphicFrame>
        <p:nvGraphicFramePr>
          <p:cNvPr id="1031" name="Object 7"/>
          <p:cNvGraphicFramePr>
            <a:graphicFrameLocks noChangeAspect="1"/>
          </p:cNvGraphicFramePr>
          <p:nvPr/>
        </p:nvGraphicFramePr>
        <p:xfrm>
          <a:off x="481013" y="4489450"/>
          <a:ext cx="3684587" cy="811213"/>
        </p:xfrm>
        <a:graphic>
          <a:graphicData uri="http://schemas.openxmlformats.org/presentationml/2006/ole">
            <p:oleObj spid="_x0000_s1031" name="Ecuación" r:id="rId8" imgW="1841400" imgH="393480" progId="Equation.3">
              <p:embed/>
            </p:oleObj>
          </a:graphicData>
        </a:graphic>
      </p:graphicFrame>
      <p:graphicFrame>
        <p:nvGraphicFramePr>
          <p:cNvPr id="1032" name="Object 8"/>
          <p:cNvGraphicFramePr>
            <a:graphicFrameLocks noChangeAspect="1"/>
          </p:cNvGraphicFramePr>
          <p:nvPr/>
        </p:nvGraphicFramePr>
        <p:xfrm>
          <a:off x="501650" y="5470525"/>
          <a:ext cx="3736975" cy="811213"/>
        </p:xfrm>
        <a:graphic>
          <a:graphicData uri="http://schemas.openxmlformats.org/presentationml/2006/ole">
            <p:oleObj spid="_x0000_s1032" name="Ecuación" r:id="rId9" imgW="1866600" imgH="39348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lstStyle/>
          <a:p>
            <a:r>
              <a:rPr lang="es-MX" dirty="0" smtClean="0"/>
              <a:t>¿Qué hace la química?</a:t>
            </a:r>
            <a:endParaRPr lang="en-US" dirty="0"/>
          </a:p>
        </p:txBody>
      </p:sp>
      <p:graphicFrame>
        <p:nvGraphicFramePr>
          <p:cNvPr id="4" name="3 Marcador de contenido"/>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El pH</a:t>
            </a:r>
            <a:endParaRPr lang="en-US" dirty="0"/>
          </a:p>
        </p:txBody>
      </p:sp>
      <p:pic>
        <p:nvPicPr>
          <p:cNvPr id="4" name="3 Imagen" descr="pH1.jpg"/>
          <p:cNvPicPr>
            <a:picLocks noChangeAspect="1"/>
          </p:cNvPicPr>
          <p:nvPr/>
        </p:nvPicPr>
        <p:blipFill>
          <a:blip r:embed="rId2" cstate="print"/>
          <a:stretch>
            <a:fillRect/>
          </a:stretch>
        </p:blipFill>
        <p:spPr>
          <a:xfrm>
            <a:off x="251520" y="4869160"/>
            <a:ext cx="3000375" cy="1524000"/>
          </a:xfrm>
          <a:prstGeom prst="rect">
            <a:avLst/>
          </a:prstGeom>
        </p:spPr>
      </p:pic>
      <p:pic>
        <p:nvPicPr>
          <p:cNvPr id="5" name="4 Imagen" descr="pH2.jpg"/>
          <p:cNvPicPr>
            <a:picLocks noChangeAspect="1"/>
          </p:cNvPicPr>
          <p:nvPr/>
        </p:nvPicPr>
        <p:blipFill>
          <a:blip r:embed="rId3" cstate="print"/>
          <a:stretch>
            <a:fillRect/>
          </a:stretch>
        </p:blipFill>
        <p:spPr>
          <a:xfrm>
            <a:off x="323528" y="1988840"/>
            <a:ext cx="2466975" cy="1847850"/>
          </a:xfrm>
          <a:prstGeom prst="rect">
            <a:avLst/>
          </a:prstGeom>
        </p:spPr>
      </p:pic>
      <p:pic>
        <p:nvPicPr>
          <p:cNvPr id="6" name="5 Imagen" descr="pH3.jpg"/>
          <p:cNvPicPr>
            <a:picLocks noChangeAspect="1"/>
          </p:cNvPicPr>
          <p:nvPr/>
        </p:nvPicPr>
        <p:blipFill>
          <a:blip r:embed="rId4" cstate="print"/>
          <a:stretch>
            <a:fillRect/>
          </a:stretch>
        </p:blipFill>
        <p:spPr>
          <a:xfrm>
            <a:off x="5508104" y="5013176"/>
            <a:ext cx="3314700" cy="1381125"/>
          </a:xfrm>
          <a:prstGeom prst="rect">
            <a:avLst/>
          </a:prstGeom>
        </p:spPr>
      </p:pic>
      <p:pic>
        <p:nvPicPr>
          <p:cNvPr id="7" name="6 Imagen" descr="pH4.jpg"/>
          <p:cNvPicPr>
            <a:picLocks noChangeAspect="1"/>
          </p:cNvPicPr>
          <p:nvPr/>
        </p:nvPicPr>
        <p:blipFill>
          <a:blip r:embed="rId5" cstate="print"/>
          <a:stretch>
            <a:fillRect/>
          </a:stretch>
        </p:blipFill>
        <p:spPr>
          <a:xfrm>
            <a:off x="6228184" y="2852936"/>
            <a:ext cx="2695575" cy="1695450"/>
          </a:xfrm>
          <a:prstGeom prst="rect">
            <a:avLst/>
          </a:prstGeom>
        </p:spPr>
      </p:pic>
      <p:pic>
        <p:nvPicPr>
          <p:cNvPr id="8" name="7 Imagen" descr="pH5.jpg"/>
          <p:cNvPicPr>
            <a:picLocks noChangeAspect="1"/>
          </p:cNvPicPr>
          <p:nvPr/>
        </p:nvPicPr>
        <p:blipFill>
          <a:blip r:embed="rId6" cstate="print"/>
          <a:stretch>
            <a:fillRect/>
          </a:stretch>
        </p:blipFill>
        <p:spPr>
          <a:xfrm>
            <a:off x="2843808" y="836712"/>
            <a:ext cx="2857500" cy="1600200"/>
          </a:xfrm>
          <a:prstGeom prst="rect">
            <a:avLst/>
          </a:prstGeom>
        </p:spPr>
      </p:pic>
      <p:pic>
        <p:nvPicPr>
          <p:cNvPr id="9" name="8 Imagen" descr="pH6.png"/>
          <p:cNvPicPr>
            <a:picLocks noChangeAspect="1"/>
          </p:cNvPicPr>
          <p:nvPr/>
        </p:nvPicPr>
        <p:blipFill>
          <a:blip r:embed="rId7" cstate="print"/>
          <a:stretch>
            <a:fillRect/>
          </a:stretch>
        </p:blipFill>
        <p:spPr>
          <a:xfrm>
            <a:off x="3059832" y="2852936"/>
            <a:ext cx="2362200" cy="1933575"/>
          </a:xfrm>
          <a:prstGeom prst="rect">
            <a:avLst/>
          </a:prstGeom>
        </p:spPr>
      </p:pic>
      <p:pic>
        <p:nvPicPr>
          <p:cNvPr id="10" name="9 Imagen" descr="pH7.jpg"/>
          <p:cNvPicPr>
            <a:picLocks noChangeAspect="1"/>
          </p:cNvPicPr>
          <p:nvPr/>
        </p:nvPicPr>
        <p:blipFill>
          <a:blip r:embed="rId8" cstate="print"/>
          <a:stretch>
            <a:fillRect/>
          </a:stretch>
        </p:blipFill>
        <p:spPr>
          <a:xfrm>
            <a:off x="5796136" y="1052736"/>
            <a:ext cx="2924175" cy="15621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La medición de pH</a:t>
            </a:r>
            <a:endParaRPr lang="en-US" dirty="0"/>
          </a:p>
        </p:txBody>
      </p:sp>
      <p:pic>
        <p:nvPicPr>
          <p:cNvPr id="4" name="3 Imagen" descr="tiras1.jpg"/>
          <p:cNvPicPr>
            <a:picLocks noChangeAspect="1"/>
          </p:cNvPicPr>
          <p:nvPr/>
        </p:nvPicPr>
        <p:blipFill>
          <a:blip r:embed="rId2" cstate="print"/>
          <a:stretch>
            <a:fillRect/>
          </a:stretch>
        </p:blipFill>
        <p:spPr>
          <a:xfrm>
            <a:off x="0" y="1628800"/>
            <a:ext cx="2599931" cy="1656184"/>
          </a:xfrm>
          <a:prstGeom prst="rect">
            <a:avLst/>
          </a:prstGeom>
        </p:spPr>
      </p:pic>
      <p:pic>
        <p:nvPicPr>
          <p:cNvPr id="5" name="4 Imagen" descr="tiras2.jpg"/>
          <p:cNvPicPr>
            <a:picLocks noChangeAspect="1"/>
          </p:cNvPicPr>
          <p:nvPr/>
        </p:nvPicPr>
        <p:blipFill>
          <a:blip r:embed="rId3" cstate="print"/>
          <a:stretch>
            <a:fillRect/>
          </a:stretch>
        </p:blipFill>
        <p:spPr>
          <a:xfrm>
            <a:off x="2699792" y="1988840"/>
            <a:ext cx="2466975" cy="1847850"/>
          </a:xfrm>
          <a:prstGeom prst="rect">
            <a:avLst/>
          </a:prstGeom>
        </p:spPr>
      </p:pic>
      <p:pic>
        <p:nvPicPr>
          <p:cNvPr id="6" name="5 Imagen" descr="p-sensors-ph_Header_1.jpg"/>
          <p:cNvPicPr>
            <a:picLocks noChangeAspect="1"/>
          </p:cNvPicPr>
          <p:nvPr/>
        </p:nvPicPr>
        <p:blipFill>
          <a:blip r:embed="rId4" cstate="print"/>
          <a:srcRect l="13590"/>
          <a:stretch>
            <a:fillRect/>
          </a:stretch>
        </p:blipFill>
        <p:spPr>
          <a:xfrm>
            <a:off x="35496" y="4281108"/>
            <a:ext cx="3888433" cy="2532268"/>
          </a:xfrm>
          <a:prstGeom prst="rect">
            <a:avLst/>
          </a:prstGeom>
        </p:spPr>
      </p:pic>
      <p:pic>
        <p:nvPicPr>
          <p:cNvPr id="7" name="6 Imagen" descr="sensor3.jpg"/>
          <p:cNvPicPr>
            <a:picLocks noChangeAspect="1"/>
          </p:cNvPicPr>
          <p:nvPr/>
        </p:nvPicPr>
        <p:blipFill>
          <a:blip r:embed="rId5" cstate="print"/>
          <a:stretch>
            <a:fillRect/>
          </a:stretch>
        </p:blipFill>
        <p:spPr>
          <a:xfrm>
            <a:off x="5436096" y="2204864"/>
            <a:ext cx="2857500" cy="1600200"/>
          </a:xfrm>
          <a:prstGeom prst="rect">
            <a:avLst/>
          </a:prstGeom>
        </p:spPr>
      </p:pic>
      <p:pic>
        <p:nvPicPr>
          <p:cNvPr id="8" name="7 Imagen" descr="sensor4.jpg"/>
          <p:cNvPicPr>
            <a:picLocks noChangeAspect="1"/>
          </p:cNvPicPr>
          <p:nvPr/>
        </p:nvPicPr>
        <p:blipFill>
          <a:blip r:embed="rId6" cstate="print"/>
          <a:stretch>
            <a:fillRect/>
          </a:stretch>
        </p:blipFill>
        <p:spPr>
          <a:xfrm>
            <a:off x="8448675" y="957833"/>
            <a:ext cx="695325" cy="2543175"/>
          </a:xfrm>
          <a:prstGeom prst="rect">
            <a:avLst/>
          </a:prstGeom>
        </p:spPr>
      </p:pic>
      <p:pic>
        <p:nvPicPr>
          <p:cNvPr id="25602" name="Picture 2"/>
          <p:cNvPicPr>
            <a:picLocks noChangeAspect="1" noChangeArrowheads="1"/>
          </p:cNvPicPr>
          <p:nvPr/>
        </p:nvPicPr>
        <p:blipFill>
          <a:blip r:embed="rId7" cstate="print"/>
          <a:srcRect l="14466" t="33660" r="5801" b="14366"/>
          <a:stretch>
            <a:fillRect/>
          </a:stretch>
        </p:blipFill>
        <p:spPr bwMode="auto">
          <a:xfrm>
            <a:off x="2987824" y="4221088"/>
            <a:ext cx="6156176" cy="250807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La sonda combinada de vidrio</a:t>
            </a:r>
            <a:endParaRPr lang="en-US" dirty="0"/>
          </a:p>
        </p:txBody>
      </p:sp>
      <p:pic>
        <p:nvPicPr>
          <p:cNvPr id="5" name="4 Imagen" descr="membrana de vidrio.png"/>
          <p:cNvPicPr>
            <a:picLocks noChangeAspect="1"/>
          </p:cNvPicPr>
          <p:nvPr/>
        </p:nvPicPr>
        <p:blipFill>
          <a:blip r:embed="rId2" cstate="print"/>
          <a:stretch>
            <a:fillRect/>
          </a:stretch>
        </p:blipFill>
        <p:spPr>
          <a:xfrm>
            <a:off x="467544" y="3899495"/>
            <a:ext cx="6286500" cy="2409825"/>
          </a:xfrm>
          <a:prstGeom prst="rect">
            <a:avLst/>
          </a:prstGeom>
        </p:spPr>
      </p:pic>
      <p:pic>
        <p:nvPicPr>
          <p:cNvPr id="6" name="5 Imagen" descr="membrana de vidrio2.jpg"/>
          <p:cNvPicPr>
            <a:picLocks noChangeAspect="1"/>
          </p:cNvPicPr>
          <p:nvPr/>
        </p:nvPicPr>
        <p:blipFill>
          <a:blip r:embed="rId3" cstate="print"/>
          <a:stretch>
            <a:fillRect/>
          </a:stretch>
        </p:blipFill>
        <p:spPr>
          <a:xfrm>
            <a:off x="6372200" y="1484784"/>
            <a:ext cx="2304256" cy="1728192"/>
          </a:xfrm>
          <a:prstGeom prst="rect">
            <a:avLst/>
          </a:prstGeom>
        </p:spPr>
      </p:pic>
      <p:pic>
        <p:nvPicPr>
          <p:cNvPr id="7" name="6 Imagen" descr="celda.jpg"/>
          <p:cNvPicPr>
            <a:picLocks noChangeAspect="1"/>
          </p:cNvPicPr>
          <p:nvPr/>
        </p:nvPicPr>
        <p:blipFill>
          <a:blip r:embed="rId4" cstate="print"/>
          <a:stretch>
            <a:fillRect/>
          </a:stretch>
        </p:blipFill>
        <p:spPr>
          <a:xfrm>
            <a:off x="467545" y="1484784"/>
            <a:ext cx="3384376" cy="2037652"/>
          </a:xfrm>
          <a:prstGeom prst="rect">
            <a:avLst/>
          </a:prstGeom>
        </p:spPr>
      </p:pic>
      <p:pic>
        <p:nvPicPr>
          <p:cNvPr id="9" name="8 Imagen" descr="vidrio.jpg"/>
          <p:cNvPicPr>
            <a:picLocks noChangeAspect="1"/>
          </p:cNvPicPr>
          <p:nvPr/>
        </p:nvPicPr>
        <p:blipFill>
          <a:blip r:embed="rId5" cstate="print"/>
          <a:stretch>
            <a:fillRect/>
          </a:stretch>
        </p:blipFill>
        <p:spPr>
          <a:xfrm>
            <a:off x="3923928" y="1628800"/>
            <a:ext cx="2466975" cy="1847850"/>
          </a:xfrm>
          <a:prstGeom prst="rect">
            <a:avLst/>
          </a:prstGeom>
        </p:spPr>
      </p:pic>
      <p:pic>
        <p:nvPicPr>
          <p:cNvPr id="10" name="9 Imagen" descr="sensor2.jpg"/>
          <p:cNvPicPr>
            <a:picLocks noChangeAspect="1"/>
          </p:cNvPicPr>
          <p:nvPr/>
        </p:nvPicPr>
        <p:blipFill>
          <a:blip r:embed="rId6" cstate="print"/>
          <a:stretch>
            <a:fillRect/>
          </a:stretch>
        </p:blipFill>
        <p:spPr>
          <a:xfrm>
            <a:off x="6660232" y="3689573"/>
            <a:ext cx="2314575" cy="19716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Electrodo de tungsteno</a:t>
            </a:r>
            <a:endParaRPr lang="en-US" dirty="0"/>
          </a:p>
        </p:txBody>
      </p:sp>
      <p:pic>
        <p:nvPicPr>
          <p:cNvPr id="4" name="3 Imagen" descr="Diagrama W1.gif"/>
          <p:cNvPicPr>
            <a:picLocks noChangeAspect="1"/>
          </p:cNvPicPr>
          <p:nvPr/>
        </p:nvPicPr>
        <p:blipFill>
          <a:blip r:embed="rId2" cstate="print"/>
          <a:stretch>
            <a:fillRect/>
          </a:stretch>
        </p:blipFill>
        <p:spPr>
          <a:xfrm>
            <a:off x="251520" y="1484784"/>
            <a:ext cx="1905000" cy="1847850"/>
          </a:xfrm>
          <a:prstGeom prst="rect">
            <a:avLst/>
          </a:prstGeom>
        </p:spPr>
      </p:pic>
      <p:pic>
        <p:nvPicPr>
          <p:cNvPr id="5" name="4 Imagen" descr="Diagrama W2.jpg"/>
          <p:cNvPicPr>
            <a:picLocks noChangeAspect="1"/>
          </p:cNvPicPr>
          <p:nvPr/>
        </p:nvPicPr>
        <p:blipFill>
          <a:blip r:embed="rId3" cstate="print"/>
          <a:stretch>
            <a:fillRect/>
          </a:stretch>
        </p:blipFill>
        <p:spPr>
          <a:xfrm>
            <a:off x="4139952" y="3501008"/>
            <a:ext cx="4752528" cy="3139309"/>
          </a:xfrm>
          <a:prstGeom prst="rect">
            <a:avLst/>
          </a:prstGeom>
        </p:spPr>
      </p:pic>
      <p:pic>
        <p:nvPicPr>
          <p:cNvPr id="7" name="6 Imagen" descr="oxidación W.png"/>
          <p:cNvPicPr>
            <a:picLocks noChangeAspect="1"/>
          </p:cNvPicPr>
          <p:nvPr/>
        </p:nvPicPr>
        <p:blipFill>
          <a:blip r:embed="rId4" cstate="print"/>
          <a:stretch>
            <a:fillRect/>
          </a:stretch>
        </p:blipFill>
        <p:spPr>
          <a:xfrm>
            <a:off x="323528" y="3345160"/>
            <a:ext cx="3000375" cy="1524000"/>
          </a:xfrm>
          <a:prstGeom prst="rect">
            <a:avLst/>
          </a:prstGeom>
        </p:spPr>
      </p:pic>
      <p:pic>
        <p:nvPicPr>
          <p:cNvPr id="8" name="7 Imagen" descr="WO3 2.png"/>
          <p:cNvPicPr>
            <a:picLocks noChangeAspect="1"/>
          </p:cNvPicPr>
          <p:nvPr/>
        </p:nvPicPr>
        <p:blipFill>
          <a:blip r:embed="rId5" cstate="print"/>
          <a:stretch>
            <a:fillRect/>
          </a:stretch>
        </p:blipFill>
        <p:spPr>
          <a:xfrm>
            <a:off x="5217520" y="1412776"/>
            <a:ext cx="3493266" cy="1872208"/>
          </a:xfrm>
          <a:prstGeom prst="rect">
            <a:avLst/>
          </a:prstGeom>
        </p:spPr>
      </p:pic>
      <p:pic>
        <p:nvPicPr>
          <p:cNvPr id="10" name="9 Imagen" descr="WO3.jpg"/>
          <p:cNvPicPr>
            <a:picLocks noChangeAspect="1"/>
          </p:cNvPicPr>
          <p:nvPr/>
        </p:nvPicPr>
        <p:blipFill>
          <a:blip r:embed="rId6" cstate="print"/>
          <a:stretch>
            <a:fillRect/>
          </a:stretch>
        </p:blipFill>
        <p:spPr>
          <a:xfrm>
            <a:off x="2627784" y="1412776"/>
            <a:ext cx="2232248" cy="1860207"/>
          </a:xfrm>
          <a:prstGeom prst="rect">
            <a:avLst/>
          </a:prstGeom>
        </p:spPr>
      </p:pic>
      <p:pic>
        <p:nvPicPr>
          <p:cNvPr id="12" name="11 Imagen" descr="XRD.png"/>
          <p:cNvPicPr>
            <a:picLocks noChangeAspect="1"/>
          </p:cNvPicPr>
          <p:nvPr/>
        </p:nvPicPr>
        <p:blipFill>
          <a:blip r:embed="rId7" cstate="print"/>
          <a:stretch>
            <a:fillRect/>
          </a:stretch>
        </p:blipFill>
        <p:spPr>
          <a:xfrm>
            <a:off x="251520" y="4922093"/>
            <a:ext cx="2514600" cy="18192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La medición </a:t>
            </a:r>
            <a:r>
              <a:rPr lang="es-MX" dirty="0" err="1" smtClean="0"/>
              <a:t>potenciométrica</a:t>
            </a:r>
            <a:endParaRPr lang="en-US" dirty="0"/>
          </a:p>
        </p:txBody>
      </p:sp>
      <p:pic>
        <p:nvPicPr>
          <p:cNvPr id="5" name="4 Imagen" descr="celda2.png"/>
          <p:cNvPicPr>
            <a:picLocks noChangeAspect="1"/>
          </p:cNvPicPr>
          <p:nvPr/>
        </p:nvPicPr>
        <p:blipFill>
          <a:blip r:embed="rId2" cstate="print"/>
          <a:stretch>
            <a:fillRect/>
          </a:stretch>
        </p:blipFill>
        <p:spPr>
          <a:xfrm>
            <a:off x="395536" y="1484784"/>
            <a:ext cx="2980166" cy="2232248"/>
          </a:xfrm>
          <a:prstGeom prst="rect">
            <a:avLst/>
          </a:prstGeom>
        </p:spPr>
      </p:pic>
      <p:pic>
        <p:nvPicPr>
          <p:cNvPr id="6" name="5 Imagen" descr="medicion de potencial.png"/>
          <p:cNvPicPr>
            <a:picLocks noChangeAspect="1"/>
          </p:cNvPicPr>
          <p:nvPr/>
        </p:nvPicPr>
        <p:blipFill>
          <a:blip r:embed="rId3" cstate="print"/>
          <a:stretch>
            <a:fillRect/>
          </a:stretch>
        </p:blipFill>
        <p:spPr>
          <a:xfrm>
            <a:off x="3635896" y="1409206"/>
            <a:ext cx="4464496" cy="2379834"/>
          </a:xfrm>
          <a:prstGeom prst="rect">
            <a:avLst/>
          </a:prstGeom>
        </p:spPr>
      </p:pic>
      <p:pic>
        <p:nvPicPr>
          <p:cNvPr id="10" name="9 Imagen" descr="calibración.jpg"/>
          <p:cNvPicPr>
            <a:picLocks noChangeAspect="1"/>
          </p:cNvPicPr>
          <p:nvPr/>
        </p:nvPicPr>
        <p:blipFill>
          <a:blip r:embed="rId4" cstate="print"/>
          <a:stretch>
            <a:fillRect/>
          </a:stretch>
        </p:blipFill>
        <p:spPr>
          <a:xfrm>
            <a:off x="1475656" y="3789040"/>
            <a:ext cx="5400154" cy="29190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680" y="332656"/>
            <a:ext cx="8686800" cy="1143000"/>
          </a:xfrm>
        </p:spPr>
        <p:txBody>
          <a:bodyPr>
            <a:normAutofit fontScale="90000"/>
          </a:bodyPr>
          <a:lstStyle/>
          <a:p>
            <a:r>
              <a:rPr lang="es-MX" dirty="0" smtClean="0"/>
              <a:t>Curva de titulación </a:t>
            </a:r>
            <a:r>
              <a:rPr lang="es-MX" dirty="0" err="1" smtClean="0"/>
              <a:t>potenciométrica</a:t>
            </a:r>
            <a:endParaRPr lang="en-US" dirty="0"/>
          </a:p>
        </p:txBody>
      </p:sp>
      <p:pic>
        <p:nvPicPr>
          <p:cNvPr id="4" name="3 Imagen" descr="Titulación 1.jpg"/>
          <p:cNvPicPr>
            <a:picLocks noChangeAspect="1"/>
          </p:cNvPicPr>
          <p:nvPr/>
        </p:nvPicPr>
        <p:blipFill>
          <a:blip r:embed="rId2" cstate="print"/>
          <a:stretch>
            <a:fillRect/>
          </a:stretch>
        </p:blipFill>
        <p:spPr>
          <a:xfrm>
            <a:off x="4067944" y="1484784"/>
            <a:ext cx="4762500" cy="4762500"/>
          </a:xfrm>
          <a:prstGeom prst="rect">
            <a:avLst/>
          </a:prstGeom>
        </p:spPr>
      </p:pic>
      <p:pic>
        <p:nvPicPr>
          <p:cNvPr id="5" name="4 Imagen" descr="Titulación 2.jpg"/>
          <p:cNvPicPr>
            <a:picLocks noChangeAspect="1"/>
          </p:cNvPicPr>
          <p:nvPr/>
        </p:nvPicPr>
        <p:blipFill>
          <a:blip r:embed="rId3" cstate="print"/>
          <a:stretch>
            <a:fillRect/>
          </a:stretch>
        </p:blipFill>
        <p:spPr>
          <a:xfrm>
            <a:off x="467544" y="1484784"/>
            <a:ext cx="3460838" cy="2592288"/>
          </a:xfrm>
          <a:prstGeom prst="rect">
            <a:avLst/>
          </a:prstGeom>
        </p:spPr>
      </p:pic>
      <p:pic>
        <p:nvPicPr>
          <p:cNvPr id="6" name="5 Imagen" descr="Titulación 3.jpg"/>
          <p:cNvPicPr>
            <a:picLocks noChangeAspect="1"/>
          </p:cNvPicPr>
          <p:nvPr/>
        </p:nvPicPr>
        <p:blipFill>
          <a:blip r:embed="rId4" cstate="print"/>
          <a:stretch>
            <a:fillRect/>
          </a:stretch>
        </p:blipFill>
        <p:spPr>
          <a:xfrm>
            <a:off x="467544" y="4005064"/>
            <a:ext cx="3456384" cy="26428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143000"/>
          </a:xfrm>
        </p:spPr>
        <p:txBody>
          <a:bodyPr/>
          <a:lstStyle/>
          <a:p>
            <a:r>
              <a:rPr lang="es-MX" dirty="0" smtClean="0"/>
              <a:t>¿ Cómo lo hace?</a:t>
            </a:r>
            <a:endParaRPr lang="en-US" dirty="0"/>
          </a:p>
        </p:txBody>
      </p:sp>
      <p:sp>
        <p:nvSpPr>
          <p:cNvPr id="3" name="2 Marcador de contenido"/>
          <p:cNvSpPr>
            <a:spLocks noGrp="1"/>
          </p:cNvSpPr>
          <p:nvPr>
            <p:ph idx="1"/>
          </p:nvPr>
        </p:nvSpPr>
        <p:spPr>
          <a:xfrm>
            <a:off x="457200" y="1600201"/>
            <a:ext cx="8229600" cy="1252736"/>
          </a:xfrm>
        </p:spPr>
        <p:txBody>
          <a:bodyPr/>
          <a:lstStyle/>
          <a:p>
            <a:r>
              <a:rPr lang="es-MX" dirty="0" smtClean="0"/>
              <a:t>Para lograr los objetivos (controlar, predecir, aprovechar, manipular) utilizamos modelos.</a:t>
            </a:r>
            <a:endParaRPr lang="en-US" dirty="0" smtClean="0"/>
          </a:p>
          <a:p>
            <a:endParaRPr lang="en-US" dirty="0"/>
          </a:p>
        </p:txBody>
      </p:sp>
      <p:pic>
        <p:nvPicPr>
          <p:cNvPr id="4" name="3 Imagen" descr="enlace-qumico-1-638.jpg"/>
          <p:cNvPicPr>
            <a:picLocks noChangeAspect="1"/>
          </p:cNvPicPr>
          <p:nvPr/>
        </p:nvPicPr>
        <p:blipFill>
          <a:blip r:embed="rId2" cstate="print"/>
          <a:stretch>
            <a:fillRect/>
          </a:stretch>
        </p:blipFill>
        <p:spPr>
          <a:xfrm>
            <a:off x="323528" y="2564905"/>
            <a:ext cx="2952328" cy="2216560"/>
          </a:xfrm>
          <a:prstGeom prst="rect">
            <a:avLst/>
          </a:prstGeom>
        </p:spPr>
      </p:pic>
      <p:pic>
        <p:nvPicPr>
          <p:cNvPr id="5" name="4 Imagen" descr="red cristalina.jpg"/>
          <p:cNvPicPr>
            <a:picLocks noChangeAspect="1"/>
          </p:cNvPicPr>
          <p:nvPr/>
        </p:nvPicPr>
        <p:blipFill>
          <a:blip r:embed="rId3" cstate="print"/>
          <a:stretch>
            <a:fillRect/>
          </a:stretch>
        </p:blipFill>
        <p:spPr>
          <a:xfrm>
            <a:off x="3131840" y="2756520"/>
            <a:ext cx="2286000" cy="1752600"/>
          </a:xfrm>
          <a:prstGeom prst="rect">
            <a:avLst/>
          </a:prstGeom>
        </p:spPr>
      </p:pic>
      <p:pic>
        <p:nvPicPr>
          <p:cNvPr id="6" name="5 Imagen" descr="ligaduras.png"/>
          <p:cNvPicPr>
            <a:picLocks noChangeAspect="1"/>
          </p:cNvPicPr>
          <p:nvPr/>
        </p:nvPicPr>
        <p:blipFill>
          <a:blip r:embed="rId4" cstate="print"/>
          <a:stretch>
            <a:fillRect/>
          </a:stretch>
        </p:blipFill>
        <p:spPr>
          <a:xfrm>
            <a:off x="611560" y="5085184"/>
            <a:ext cx="4171950" cy="1076325"/>
          </a:xfrm>
          <a:prstGeom prst="rect">
            <a:avLst/>
          </a:prstGeom>
        </p:spPr>
      </p:pic>
      <p:pic>
        <p:nvPicPr>
          <p:cNvPr id="7" name="6 Imagen" descr="reaccion quimica.jpg"/>
          <p:cNvPicPr>
            <a:picLocks noChangeAspect="1"/>
          </p:cNvPicPr>
          <p:nvPr/>
        </p:nvPicPr>
        <p:blipFill>
          <a:blip r:embed="rId5" cstate="print"/>
          <a:stretch>
            <a:fillRect/>
          </a:stretch>
        </p:blipFill>
        <p:spPr>
          <a:xfrm>
            <a:off x="5580112" y="2736329"/>
            <a:ext cx="2800350" cy="1628775"/>
          </a:xfrm>
          <a:prstGeom prst="rect">
            <a:avLst/>
          </a:prstGeom>
        </p:spPr>
      </p:pic>
      <p:pic>
        <p:nvPicPr>
          <p:cNvPr id="8" name="7 Imagen" descr="reaccion quimica2.jpg"/>
          <p:cNvPicPr>
            <a:picLocks noChangeAspect="1"/>
          </p:cNvPicPr>
          <p:nvPr/>
        </p:nvPicPr>
        <p:blipFill>
          <a:blip r:embed="rId6" cstate="print"/>
          <a:stretch>
            <a:fillRect/>
          </a:stretch>
        </p:blipFill>
        <p:spPr>
          <a:xfrm>
            <a:off x="5796136" y="4509120"/>
            <a:ext cx="2466975" cy="1847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143000"/>
          </a:xfrm>
        </p:spPr>
        <p:txBody>
          <a:bodyPr>
            <a:normAutofit fontScale="90000"/>
          </a:bodyPr>
          <a:lstStyle/>
          <a:p>
            <a:r>
              <a:rPr lang="es-MX" dirty="0" smtClean="0"/>
              <a:t>El modelo de la reacción química</a:t>
            </a:r>
            <a:endParaRPr lang="en-US" dirty="0"/>
          </a:p>
        </p:txBody>
      </p:sp>
      <p:pic>
        <p:nvPicPr>
          <p:cNvPr id="4" name="3 Imagen" descr="adicion organica.png"/>
          <p:cNvPicPr>
            <a:picLocks noChangeAspect="1"/>
          </p:cNvPicPr>
          <p:nvPr/>
        </p:nvPicPr>
        <p:blipFill>
          <a:blip r:embed="rId2" cstate="print"/>
          <a:stretch>
            <a:fillRect/>
          </a:stretch>
        </p:blipFill>
        <p:spPr>
          <a:xfrm>
            <a:off x="899592" y="1700808"/>
            <a:ext cx="2209800" cy="2076450"/>
          </a:xfrm>
          <a:prstGeom prst="rect">
            <a:avLst/>
          </a:prstGeom>
        </p:spPr>
      </p:pic>
      <p:pic>
        <p:nvPicPr>
          <p:cNvPr id="5" name="4 Imagen" descr="inorganica.jpg"/>
          <p:cNvPicPr>
            <a:picLocks noChangeAspect="1"/>
          </p:cNvPicPr>
          <p:nvPr/>
        </p:nvPicPr>
        <p:blipFill>
          <a:blip r:embed="rId3" cstate="print"/>
          <a:stretch>
            <a:fillRect/>
          </a:stretch>
        </p:blipFill>
        <p:spPr>
          <a:xfrm>
            <a:off x="4644008" y="1916832"/>
            <a:ext cx="3941510" cy="2952328"/>
          </a:xfrm>
          <a:prstGeom prst="rect">
            <a:avLst/>
          </a:prstGeom>
        </p:spPr>
      </p:pic>
      <p:pic>
        <p:nvPicPr>
          <p:cNvPr id="6" name="5 Imagen" descr="oxidacción organica.png"/>
          <p:cNvPicPr>
            <a:picLocks noChangeAspect="1"/>
          </p:cNvPicPr>
          <p:nvPr/>
        </p:nvPicPr>
        <p:blipFill>
          <a:blip r:embed="rId4" cstate="print"/>
          <a:stretch>
            <a:fillRect/>
          </a:stretch>
        </p:blipFill>
        <p:spPr>
          <a:xfrm>
            <a:off x="539552" y="3789040"/>
            <a:ext cx="2895600" cy="981075"/>
          </a:xfrm>
          <a:prstGeom prst="rect">
            <a:avLst/>
          </a:prstGeom>
        </p:spPr>
      </p:pic>
      <p:sp>
        <p:nvSpPr>
          <p:cNvPr id="9" name="8 CuadroTexto"/>
          <p:cNvSpPr txBox="1"/>
          <p:nvPr/>
        </p:nvSpPr>
        <p:spPr>
          <a:xfrm>
            <a:off x="1835696" y="4826675"/>
            <a:ext cx="5670335" cy="1785104"/>
          </a:xfrm>
          <a:prstGeom prst="rect">
            <a:avLst/>
          </a:prstGeom>
          <a:solidFill>
            <a:srgbClr val="7030A0"/>
          </a:solidFill>
          <a:ln>
            <a:solidFill>
              <a:srgbClr val="002060"/>
            </a:solidFill>
          </a:ln>
        </p:spPr>
        <p:txBody>
          <a:bodyPr wrap="none" rtlCol="0">
            <a:spAutoFit/>
          </a:bodyPr>
          <a:lstStyle/>
          <a:p>
            <a:endParaRPr lang="es-MX" sz="1400" dirty="0" smtClean="0"/>
          </a:p>
          <a:p>
            <a:endParaRPr lang="es-MX" sz="1400" dirty="0" smtClean="0"/>
          </a:p>
          <a:p>
            <a:r>
              <a:rPr lang="es-MX" b="1" dirty="0" smtClean="0"/>
              <a:t>CO2</a:t>
            </a:r>
            <a:r>
              <a:rPr lang="es-MX" b="1" baseline="-25000" dirty="0" smtClean="0"/>
              <a:t>(g)</a:t>
            </a:r>
            <a:r>
              <a:rPr lang="es-MX" b="1" dirty="0" smtClean="0"/>
              <a:t>  +  H2O 		H2CO</a:t>
            </a:r>
            <a:r>
              <a:rPr lang="es-MX" b="1" baseline="-25000" dirty="0" smtClean="0"/>
              <a:t>3(</a:t>
            </a:r>
            <a:r>
              <a:rPr lang="es-MX" b="1" baseline="-25000" dirty="0" err="1" smtClean="0"/>
              <a:t>ac</a:t>
            </a:r>
            <a:r>
              <a:rPr lang="es-MX" b="1" baseline="-25000" dirty="0" smtClean="0"/>
              <a:t>)</a:t>
            </a:r>
          </a:p>
          <a:p>
            <a:endParaRPr lang="es-MX" b="1" dirty="0" smtClean="0"/>
          </a:p>
          <a:p>
            <a:r>
              <a:rPr lang="es-MX" b="1" dirty="0" err="1" smtClean="0"/>
              <a:t>NaCl</a:t>
            </a:r>
            <a:r>
              <a:rPr lang="es-MX" b="1" baseline="-25000" dirty="0" smtClean="0"/>
              <a:t>(s)</a:t>
            </a:r>
            <a:r>
              <a:rPr lang="es-MX" b="1" dirty="0" smtClean="0"/>
              <a:t>  +  (</a:t>
            </a:r>
            <a:r>
              <a:rPr lang="es-MX" b="1" dirty="0" err="1" smtClean="0"/>
              <a:t>n+m</a:t>
            </a:r>
            <a:r>
              <a:rPr lang="es-MX" b="1" dirty="0" smtClean="0"/>
              <a:t>)H2O	Na</a:t>
            </a:r>
            <a:r>
              <a:rPr lang="es-MX" b="1" baseline="30000" dirty="0" smtClean="0"/>
              <a:t>+</a:t>
            </a:r>
            <a:r>
              <a:rPr lang="es-MX" b="1" dirty="0" smtClean="0"/>
              <a:t>(nH2O)  +  Cl</a:t>
            </a:r>
            <a:r>
              <a:rPr lang="es-MX" b="1" baseline="30000" dirty="0" smtClean="0"/>
              <a:t>-</a:t>
            </a:r>
            <a:r>
              <a:rPr lang="es-MX" b="1" dirty="0" smtClean="0"/>
              <a:t>(mH2O)</a:t>
            </a:r>
          </a:p>
          <a:p>
            <a:endParaRPr lang="es-MX" sz="1400" dirty="0" smtClean="0"/>
          </a:p>
          <a:p>
            <a:endParaRPr lang="en-US" sz="1400" dirty="0" smtClean="0"/>
          </a:p>
        </p:txBody>
      </p:sp>
      <p:cxnSp>
        <p:nvCxnSpPr>
          <p:cNvPr id="11" name="10 Conector recto de flecha"/>
          <p:cNvCxnSpPr/>
          <p:nvPr/>
        </p:nvCxnSpPr>
        <p:spPr>
          <a:xfrm>
            <a:off x="3491880" y="537321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3491880" y="5517232"/>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3347864" y="4869160"/>
            <a:ext cx="14401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FFFF00"/>
                </a:solidFill>
              </a:rPr>
              <a:t>Símbolo reacción no completa</a:t>
            </a:r>
            <a:endParaRPr lang="en-US" sz="1200" b="1" dirty="0">
              <a:solidFill>
                <a:srgbClr val="FFFF00"/>
              </a:solidFill>
            </a:endParaRPr>
          </a:p>
        </p:txBody>
      </p:sp>
      <p:cxnSp>
        <p:nvCxnSpPr>
          <p:cNvPr id="18" name="17 Conector recto de flecha"/>
          <p:cNvCxnSpPr/>
          <p:nvPr/>
        </p:nvCxnSpPr>
        <p:spPr>
          <a:xfrm>
            <a:off x="4176008" y="5949280"/>
            <a:ext cx="468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3635896" y="6093296"/>
            <a:ext cx="14401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FFFF00"/>
                </a:solidFill>
              </a:rPr>
              <a:t>Símbolo reacción completa</a:t>
            </a:r>
            <a:endParaRPr lang="en-US" sz="1200" b="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6896" y="845840"/>
            <a:ext cx="8229600" cy="1143000"/>
          </a:xfrm>
        </p:spPr>
        <p:txBody>
          <a:bodyPr>
            <a:normAutofit fontScale="90000"/>
          </a:bodyPr>
          <a:lstStyle/>
          <a:p>
            <a:r>
              <a:rPr lang="es-MX" dirty="0" smtClean="0"/>
              <a:t>El modelo de la reacción química en Química Analítica</a:t>
            </a:r>
            <a:endParaRPr lang="en-US" dirty="0"/>
          </a:p>
        </p:txBody>
      </p:sp>
      <p:sp>
        <p:nvSpPr>
          <p:cNvPr id="4" name="3 CuadroTexto"/>
          <p:cNvSpPr txBox="1"/>
          <p:nvPr/>
        </p:nvSpPr>
        <p:spPr>
          <a:xfrm>
            <a:off x="881876" y="2772217"/>
            <a:ext cx="7300396" cy="584775"/>
          </a:xfrm>
          <a:prstGeom prst="rect">
            <a:avLst/>
          </a:prstGeom>
          <a:noFill/>
        </p:spPr>
        <p:txBody>
          <a:bodyPr wrap="none" rtlCol="0">
            <a:spAutoFit/>
          </a:bodyPr>
          <a:lstStyle/>
          <a:p>
            <a:r>
              <a:rPr lang="es-MX" sz="3200" dirty="0" smtClean="0"/>
              <a:t>Aceptor    +   Partícula		Donador</a:t>
            </a:r>
            <a:endParaRPr lang="en-US" sz="3200" dirty="0"/>
          </a:p>
        </p:txBody>
      </p:sp>
      <p:grpSp>
        <p:nvGrpSpPr>
          <p:cNvPr id="33" name="32 Grupo"/>
          <p:cNvGrpSpPr/>
          <p:nvPr/>
        </p:nvGrpSpPr>
        <p:grpSpPr>
          <a:xfrm>
            <a:off x="5076056" y="2996952"/>
            <a:ext cx="1080120" cy="144016"/>
            <a:chOff x="5076056" y="2996952"/>
            <a:chExt cx="1080120" cy="144016"/>
          </a:xfrm>
        </p:grpSpPr>
        <p:cxnSp>
          <p:nvCxnSpPr>
            <p:cNvPr id="6" name="5 Conector recto de flecha"/>
            <p:cNvCxnSpPr/>
            <p:nvPr/>
          </p:nvCxnSpPr>
          <p:spPr>
            <a:xfrm>
              <a:off x="5076056" y="299695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H="1">
              <a:off x="5076056" y="314096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0" name="9 Diagrama"/>
          <p:cNvGraphicFramePr/>
          <p:nvPr/>
        </p:nvGraphicFramePr>
        <p:xfrm>
          <a:off x="539552" y="4005064"/>
          <a:ext cx="7920880"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6" name="15 Grupo"/>
          <p:cNvGrpSpPr/>
          <p:nvPr/>
        </p:nvGrpSpPr>
        <p:grpSpPr>
          <a:xfrm>
            <a:off x="1691680" y="3933056"/>
            <a:ext cx="360040" cy="72008"/>
            <a:chOff x="5300464" y="5445224"/>
            <a:chExt cx="1080120" cy="144016"/>
          </a:xfrm>
        </p:grpSpPr>
        <p:cxnSp>
          <p:nvCxnSpPr>
            <p:cNvPr id="14" name="13 Conector recto de flecha"/>
            <p:cNvCxnSpPr/>
            <p:nvPr/>
          </p:nvCxnSpPr>
          <p:spPr>
            <a:xfrm>
              <a:off x="5300464" y="544522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5300464" y="5589240"/>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16 Grupo"/>
          <p:cNvGrpSpPr/>
          <p:nvPr/>
        </p:nvGrpSpPr>
        <p:grpSpPr>
          <a:xfrm>
            <a:off x="4427984" y="3965054"/>
            <a:ext cx="360040" cy="72008"/>
            <a:chOff x="5300464" y="5445224"/>
            <a:chExt cx="1080120" cy="144016"/>
          </a:xfrm>
        </p:grpSpPr>
        <p:cxnSp>
          <p:nvCxnSpPr>
            <p:cNvPr id="18" name="17 Conector recto de flecha"/>
            <p:cNvCxnSpPr/>
            <p:nvPr/>
          </p:nvCxnSpPr>
          <p:spPr>
            <a:xfrm>
              <a:off x="5300464" y="544522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5300464" y="5589240"/>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19 Grupo"/>
          <p:cNvGrpSpPr/>
          <p:nvPr/>
        </p:nvGrpSpPr>
        <p:grpSpPr>
          <a:xfrm>
            <a:off x="7092280" y="3965054"/>
            <a:ext cx="360040" cy="72008"/>
            <a:chOff x="5300464" y="5445224"/>
            <a:chExt cx="1080120" cy="144016"/>
          </a:xfrm>
        </p:grpSpPr>
        <p:cxnSp>
          <p:nvCxnSpPr>
            <p:cNvPr id="21" name="20 Conector recto de flecha"/>
            <p:cNvCxnSpPr/>
            <p:nvPr/>
          </p:nvCxnSpPr>
          <p:spPr>
            <a:xfrm>
              <a:off x="5300464" y="544522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a:off x="5300464" y="5589240"/>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22 CuadroTexto"/>
          <p:cNvSpPr txBox="1"/>
          <p:nvPr/>
        </p:nvSpPr>
        <p:spPr>
          <a:xfrm>
            <a:off x="755576" y="6021288"/>
            <a:ext cx="1785810" cy="369332"/>
          </a:xfrm>
          <a:prstGeom prst="rect">
            <a:avLst/>
          </a:prstGeom>
          <a:noFill/>
        </p:spPr>
        <p:txBody>
          <a:bodyPr wrap="none" rtlCol="0">
            <a:spAutoFit/>
          </a:bodyPr>
          <a:lstStyle/>
          <a:p>
            <a:r>
              <a:rPr lang="es-MX" dirty="0" err="1" smtClean="0"/>
              <a:t>Brønsted-Lowry</a:t>
            </a:r>
            <a:endParaRPr lang="en-US" dirty="0"/>
          </a:p>
        </p:txBody>
      </p:sp>
      <p:grpSp>
        <p:nvGrpSpPr>
          <p:cNvPr id="24" name="23 Grupo"/>
          <p:cNvGrpSpPr/>
          <p:nvPr/>
        </p:nvGrpSpPr>
        <p:grpSpPr>
          <a:xfrm>
            <a:off x="1763688" y="5157192"/>
            <a:ext cx="207640" cy="72008"/>
            <a:chOff x="5300464" y="5445224"/>
            <a:chExt cx="1080120" cy="144016"/>
          </a:xfrm>
        </p:grpSpPr>
        <p:cxnSp>
          <p:nvCxnSpPr>
            <p:cNvPr id="25" name="24 Conector recto de flecha"/>
            <p:cNvCxnSpPr/>
            <p:nvPr/>
          </p:nvCxnSpPr>
          <p:spPr>
            <a:xfrm>
              <a:off x="5300464" y="544522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300464" y="5589240"/>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26 Grupo"/>
          <p:cNvGrpSpPr/>
          <p:nvPr/>
        </p:nvGrpSpPr>
        <p:grpSpPr>
          <a:xfrm>
            <a:off x="4499992" y="5157192"/>
            <a:ext cx="360040" cy="72008"/>
            <a:chOff x="5300464" y="5445224"/>
            <a:chExt cx="1080120" cy="144016"/>
          </a:xfrm>
        </p:grpSpPr>
        <p:cxnSp>
          <p:nvCxnSpPr>
            <p:cNvPr id="28" name="27 Conector recto de flecha"/>
            <p:cNvCxnSpPr/>
            <p:nvPr/>
          </p:nvCxnSpPr>
          <p:spPr>
            <a:xfrm>
              <a:off x="5300464" y="544522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5300464" y="5589240"/>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29 Grupo"/>
          <p:cNvGrpSpPr/>
          <p:nvPr/>
        </p:nvGrpSpPr>
        <p:grpSpPr>
          <a:xfrm>
            <a:off x="7164288" y="5157192"/>
            <a:ext cx="360040" cy="72008"/>
            <a:chOff x="5300464" y="5445224"/>
            <a:chExt cx="1080120" cy="144016"/>
          </a:xfrm>
        </p:grpSpPr>
        <p:cxnSp>
          <p:nvCxnSpPr>
            <p:cNvPr id="31" name="30 Conector recto de flecha"/>
            <p:cNvCxnSpPr/>
            <p:nvPr/>
          </p:nvCxnSpPr>
          <p:spPr>
            <a:xfrm>
              <a:off x="5300464" y="544522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H="1">
              <a:off x="5300464" y="5589240"/>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5" name="34 Objeto"/>
          <p:cNvGraphicFramePr>
            <a:graphicFrameLocks/>
          </p:cNvGraphicFramePr>
          <p:nvPr/>
        </p:nvGraphicFramePr>
        <p:xfrm>
          <a:off x="3563888" y="5157192"/>
          <a:ext cx="6291262" cy="4256088"/>
        </p:xfrm>
        <a:graphic>
          <a:graphicData uri="http://schemas.openxmlformats.org/presentationml/2006/ole">
            <p:oleObj spid="_x0000_s8193" name="OpenOffice" r:id="rId8" imgW="0" imgH="0" progId="opendocument.MathDocument.1">
              <p:embed/>
            </p:oleObj>
          </a:graphicData>
        </a:graphic>
      </p:graphicFrame>
      <p:graphicFrame>
        <p:nvGraphicFramePr>
          <p:cNvPr id="36" name="35 Objeto"/>
          <p:cNvGraphicFramePr>
            <a:graphicFrameLocks/>
          </p:cNvGraphicFramePr>
          <p:nvPr/>
        </p:nvGraphicFramePr>
        <p:xfrm>
          <a:off x="3347864" y="5589240"/>
          <a:ext cx="2831976" cy="1527944"/>
        </p:xfrm>
        <a:graphic>
          <a:graphicData uri="http://schemas.openxmlformats.org/presentationml/2006/ole">
            <p:oleObj spid="_x0000_s8194" name="OpenOffice" r:id="rId9" imgW="0" imgH="0" progId="opendocument.MathDocument.1">
              <p:embed/>
            </p:oleObj>
          </a:graphicData>
        </a:graphic>
      </p:graphicFrame>
      <p:graphicFrame>
        <p:nvGraphicFramePr>
          <p:cNvPr id="37" name="36 Objeto"/>
          <p:cNvGraphicFramePr>
            <a:graphicFrameLocks noChangeAspect="1"/>
          </p:cNvGraphicFramePr>
          <p:nvPr/>
        </p:nvGraphicFramePr>
        <p:xfrm>
          <a:off x="3779912" y="4581128"/>
          <a:ext cx="1244600" cy="419100"/>
        </p:xfrm>
        <a:graphic>
          <a:graphicData uri="http://schemas.openxmlformats.org/presentationml/2006/ole">
            <p:oleObj spid="_x0000_s8195" name="Ecuación" r:id="rId10" imgW="1244520" imgH="419040" progId="Equation.3">
              <p:embed/>
            </p:oleObj>
          </a:graphicData>
        </a:graphic>
      </p:graphicFrame>
      <p:graphicFrame>
        <p:nvGraphicFramePr>
          <p:cNvPr id="8196" name="Object 4"/>
          <p:cNvGraphicFramePr>
            <a:graphicFrameLocks noChangeAspect="1"/>
          </p:cNvGraphicFramePr>
          <p:nvPr/>
        </p:nvGraphicFramePr>
        <p:xfrm>
          <a:off x="1115616" y="4509120"/>
          <a:ext cx="1041400" cy="444500"/>
        </p:xfrm>
        <a:graphic>
          <a:graphicData uri="http://schemas.openxmlformats.org/presentationml/2006/ole">
            <p:oleObj spid="_x0000_s8196" name="Ecuación" r:id="rId11" imgW="1041120" imgH="444240" progId="Equation.3">
              <p:embed/>
            </p:oleObj>
          </a:graphicData>
        </a:graphic>
      </p:graphicFrame>
      <p:graphicFrame>
        <p:nvGraphicFramePr>
          <p:cNvPr id="8197" name="Object 5"/>
          <p:cNvGraphicFramePr>
            <a:graphicFrameLocks noChangeAspect="1"/>
          </p:cNvGraphicFramePr>
          <p:nvPr>
            <p:ph idx="1"/>
          </p:nvPr>
        </p:nvGraphicFramePr>
        <p:xfrm>
          <a:off x="6804248" y="4581128"/>
          <a:ext cx="1066800" cy="419100"/>
        </p:xfrm>
        <a:graphic>
          <a:graphicData uri="http://schemas.openxmlformats.org/presentationml/2006/ole">
            <p:oleObj spid="_x0000_s8197" name="Ecuación" r:id="rId12" imgW="1066680" imgH="41904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n-US" dirty="0"/>
          </a:p>
        </p:txBody>
      </p:sp>
      <p:sp>
        <p:nvSpPr>
          <p:cNvPr id="3" name="2 Marcador de contenido"/>
          <p:cNvSpPr>
            <a:spLocks noGrp="1"/>
          </p:cNvSpPr>
          <p:nvPr>
            <p:ph idx="1"/>
          </p:nvPr>
        </p:nvSpPr>
        <p:spPr/>
        <p:txBody>
          <a:bodyPr/>
          <a:lstStyle/>
          <a:p>
            <a:r>
              <a:rPr lang="es-MX" dirty="0" smtClean="0"/>
              <a:t>Usar las reacciones químicas para la caracterización  química de diferentes muestras de agua, comerciales y del suministro estatal</a:t>
            </a:r>
            <a:endParaRPr lang="en-US" dirty="0" smtClean="0"/>
          </a:p>
          <a:p>
            <a:pPr lvl="1"/>
            <a:r>
              <a:rPr lang="es-MX" dirty="0" smtClean="0"/>
              <a:t>Estudiar  y analizar las propiedades de las reacciones químicas.</a:t>
            </a:r>
          </a:p>
          <a:p>
            <a:pPr lvl="1"/>
            <a:r>
              <a:rPr lang="es-MX" dirty="0" smtClean="0"/>
              <a:t>Usar métodos de análisis químico tanto cualitativos como cuantitativos, tanto clásicos como instrumentales.</a:t>
            </a:r>
          </a:p>
          <a:p>
            <a:pPr lvl="1"/>
            <a:r>
              <a:rPr lang="es-MX" dirty="0" smtClean="0"/>
              <a:t>Tratar  y analizar los resultados obtenidos para generar conclusiones basadas en lo obtenido experimentalmente.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1143000"/>
          </a:xfrm>
        </p:spPr>
        <p:txBody>
          <a:bodyPr/>
          <a:lstStyle/>
          <a:p>
            <a:r>
              <a:rPr lang="es-MX" dirty="0" smtClean="0"/>
              <a:t>Justificación</a:t>
            </a:r>
            <a:endParaRPr lang="en-US" dirty="0"/>
          </a:p>
        </p:txBody>
      </p:sp>
      <p:sp>
        <p:nvSpPr>
          <p:cNvPr id="3" name="2 Marcador de contenido"/>
          <p:cNvSpPr>
            <a:spLocks noGrp="1"/>
          </p:cNvSpPr>
          <p:nvPr>
            <p:ph idx="1"/>
          </p:nvPr>
        </p:nvSpPr>
        <p:spPr>
          <a:xfrm>
            <a:off x="179512" y="1340768"/>
            <a:ext cx="8229600" cy="4389120"/>
          </a:xfrm>
        </p:spPr>
        <p:txBody>
          <a:bodyPr/>
          <a:lstStyle/>
          <a:p>
            <a:r>
              <a:rPr lang="es-MX" dirty="0" smtClean="0"/>
              <a:t>¿Por qué el agua?</a:t>
            </a:r>
          </a:p>
          <a:p>
            <a:endParaRPr lang="en-US" dirty="0"/>
          </a:p>
        </p:txBody>
      </p:sp>
      <p:sp>
        <p:nvSpPr>
          <p:cNvPr id="25602" name="AutoShape 2" descr="Resultado de imagen para agua y vi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Resultado de imagen para agua y vi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5" name="Picture 5"/>
          <p:cNvPicPr>
            <a:picLocks noChangeAspect="1" noChangeArrowheads="1"/>
          </p:cNvPicPr>
          <p:nvPr/>
        </p:nvPicPr>
        <p:blipFill>
          <a:blip r:embed="rId2" cstate="print"/>
          <a:srcRect l="32775" t="17595" r="33560" b="6806"/>
          <a:stretch>
            <a:fillRect/>
          </a:stretch>
        </p:blipFill>
        <p:spPr bwMode="auto">
          <a:xfrm>
            <a:off x="6804248" y="692696"/>
            <a:ext cx="2339752" cy="3283862"/>
          </a:xfrm>
          <a:prstGeom prst="rect">
            <a:avLst/>
          </a:prstGeom>
          <a:noFill/>
          <a:ln w="9525">
            <a:noFill/>
            <a:miter lim="800000"/>
            <a:headEnd/>
            <a:tailEnd/>
          </a:ln>
        </p:spPr>
      </p:pic>
      <p:pic>
        <p:nvPicPr>
          <p:cNvPr id="25606" name="Picture 6"/>
          <p:cNvPicPr>
            <a:picLocks noChangeAspect="1" noChangeArrowheads="1"/>
          </p:cNvPicPr>
          <p:nvPr/>
        </p:nvPicPr>
        <p:blipFill>
          <a:blip r:embed="rId3" cstate="print"/>
          <a:srcRect l="6294" t="14090" r="43229" b="15035"/>
          <a:stretch>
            <a:fillRect/>
          </a:stretch>
        </p:blipFill>
        <p:spPr bwMode="auto">
          <a:xfrm>
            <a:off x="3419872" y="908720"/>
            <a:ext cx="3200169" cy="2808312"/>
          </a:xfrm>
          <a:prstGeom prst="rect">
            <a:avLst/>
          </a:prstGeom>
          <a:noFill/>
          <a:ln w="9525">
            <a:noFill/>
            <a:miter lim="800000"/>
            <a:headEnd/>
            <a:tailEnd/>
          </a:ln>
        </p:spPr>
      </p:pic>
      <p:pic>
        <p:nvPicPr>
          <p:cNvPr id="25607" name="Picture 7"/>
          <p:cNvPicPr>
            <a:picLocks noChangeAspect="1" noChangeArrowheads="1"/>
          </p:cNvPicPr>
          <p:nvPr/>
        </p:nvPicPr>
        <p:blipFill>
          <a:blip r:embed="rId4" cstate="print"/>
          <a:srcRect l="6885" t="36770" r="37006" b="32045"/>
          <a:stretch>
            <a:fillRect/>
          </a:stretch>
        </p:blipFill>
        <p:spPr bwMode="auto">
          <a:xfrm>
            <a:off x="3203848" y="4005064"/>
            <a:ext cx="5940152" cy="2063421"/>
          </a:xfrm>
          <a:prstGeom prst="rect">
            <a:avLst/>
          </a:prstGeom>
          <a:noFill/>
          <a:ln w="9525">
            <a:noFill/>
            <a:miter lim="800000"/>
            <a:headEnd/>
            <a:tailEnd/>
          </a:ln>
        </p:spPr>
      </p:pic>
      <p:pic>
        <p:nvPicPr>
          <p:cNvPr id="11" name="10 Imagen" descr="agua vida 3.jpg"/>
          <p:cNvPicPr>
            <a:picLocks noChangeAspect="1"/>
          </p:cNvPicPr>
          <p:nvPr/>
        </p:nvPicPr>
        <p:blipFill>
          <a:blip r:embed="rId5" cstate="print"/>
          <a:stretch>
            <a:fillRect/>
          </a:stretch>
        </p:blipFill>
        <p:spPr>
          <a:xfrm>
            <a:off x="0" y="2924944"/>
            <a:ext cx="1952625" cy="2343150"/>
          </a:xfrm>
          <a:prstGeom prst="rect">
            <a:avLst/>
          </a:prstGeom>
        </p:spPr>
      </p:pic>
      <p:pic>
        <p:nvPicPr>
          <p:cNvPr id="9" name="8 Imagen" descr="agua vida 1.jpg"/>
          <p:cNvPicPr>
            <a:picLocks noChangeAspect="1"/>
          </p:cNvPicPr>
          <p:nvPr/>
        </p:nvPicPr>
        <p:blipFill>
          <a:blip r:embed="rId6" cstate="print"/>
          <a:stretch>
            <a:fillRect/>
          </a:stretch>
        </p:blipFill>
        <p:spPr>
          <a:xfrm>
            <a:off x="1547664" y="1772816"/>
            <a:ext cx="1835696" cy="1376772"/>
          </a:xfrm>
          <a:prstGeom prst="rect">
            <a:avLst/>
          </a:prstGeom>
        </p:spPr>
      </p:pic>
      <p:pic>
        <p:nvPicPr>
          <p:cNvPr id="10" name="9 Imagen" descr="agua vida 2.jpg"/>
          <p:cNvPicPr>
            <a:picLocks noChangeAspect="1"/>
          </p:cNvPicPr>
          <p:nvPr/>
        </p:nvPicPr>
        <p:blipFill>
          <a:blip r:embed="rId7" cstate="print"/>
          <a:stretch>
            <a:fillRect/>
          </a:stretch>
        </p:blipFill>
        <p:spPr>
          <a:xfrm>
            <a:off x="611560" y="5114925"/>
            <a:ext cx="2619375" cy="1743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cualitativo</a:t>
            </a:r>
            <a:endParaRPr lang="en-US" dirty="0"/>
          </a:p>
        </p:txBody>
      </p:sp>
      <p:sp>
        <p:nvSpPr>
          <p:cNvPr id="3" name="2 Marcador de contenido"/>
          <p:cNvSpPr>
            <a:spLocks noGrp="1"/>
          </p:cNvSpPr>
          <p:nvPr>
            <p:ph idx="1"/>
          </p:nvPr>
        </p:nvSpPr>
        <p:spPr/>
        <p:txBody>
          <a:bodyPr/>
          <a:lstStyle/>
          <a:p>
            <a:r>
              <a:rPr lang="es-MX" dirty="0" smtClean="0"/>
              <a:t>Determinar la composición de una matriz de interés de manera acotada según la necesidad específica.</a:t>
            </a:r>
          </a:p>
          <a:p>
            <a:r>
              <a:rPr lang="es-MX" dirty="0" smtClean="0"/>
              <a:t>¿Qué podemos encontrar en el agua?</a:t>
            </a:r>
          </a:p>
          <a:p>
            <a:pPr lvl="1"/>
            <a:r>
              <a:rPr lang="es-MX" dirty="0" smtClean="0"/>
              <a:t>Aniones (sulfatos, cloruros)</a:t>
            </a:r>
          </a:p>
          <a:p>
            <a:pPr lvl="1"/>
            <a:r>
              <a:rPr lang="es-MX" dirty="0" smtClean="0"/>
              <a:t>Cationes (calcio, magnesio, sodio)</a:t>
            </a:r>
          </a:p>
          <a:p>
            <a:pPr lvl="1"/>
            <a:r>
              <a:rPr lang="es-MX" dirty="0" smtClean="0"/>
              <a:t>Gases (oxigeno, </a:t>
            </a:r>
            <a:r>
              <a:rPr lang="es-MX" dirty="0" err="1" smtClean="0"/>
              <a:t>nitrogeno</a:t>
            </a:r>
            <a:r>
              <a:rPr lang="es-MX" dirty="0" smtClean="0"/>
              <a:t>)</a:t>
            </a:r>
          </a:p>
          <a:p>
            <a:pPr lvl="1"/>
            <a:r>
              <a:rPr lang="es-MX" dirty="0" smtClean="0"/>
              <a:t>Orgánicos (</a:t>
            </a:r>
            <a:r>
              <a:rPr lang="es-MX" dirty="0" err="1" smtClean="0"/>
              <a:t>farmacos</a:t>
            </a:r>
            <a:r>
              <a:rPr lang="es-MX" dirty="0" smtClean="0"/>
              <a:t>, surfactantes, grasas)</a:t>
            </a:r>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fontScale="90000"/>
          </a:bodyPr>
          <a:lstStyle/>
          <a:p>
            <a:r>
              <a:rPr lang="es-MX" dirty="0" smtClean="0"/>
              <a:t>Identificación de cationes y aniones</a:t>
            </a:r>
            <a:endParaRPr lang="en-US" dirty="0"/>
          </a:p>
        </p:txBody>
      </p:sp>
      <p:sp>
        <p:nvSpPr>
          <p:cNvPr id="3" name="2 Marcador de contenido"/>
          <p:cNvSpPr>
            <a:spLocks noGrp="1"/>
          </p:cNvSpPr>
          <p:nvPr>
            <p:ph idx="1"/>
          </p:nvPr>
        </p:nvSpPr>
        <p:spPr>
          <a:xfrm>
            <a:off x="457200" y="1556792"/>
            <a:ext cx="8229600" cy="4824536"/>
          </a:xfrm>
        </p:spPr>
        <p:txBody>
          <a:bodyPr>
            <a:normAutofit fontScale="92500" lnSpcReduction="20000"/>
          </a:bodyPr>
          <a:lstStyle/>
          <a:p>
            <a:r>
              <a:rPr lang="es-MX" dirty="0" smtClean="0"/>
              <a:t>Para calcio</a:t>
            </a:r>
          </a:p>
          <a:p>
            <a:pPr lvl="1"/>
            <a:r>
              <a:rPr lang="es-MX" dirty="0" smtClean="0"/>
              <a:t>Ca</a:t>
            </a:r>
            <a:r>
              <a:rPr lang="es-MX" baseline="30000" dirty="0" smtClean="0"/>
              <a:t>2+</a:t>
            </a:r>
            <a:r>
              <a:rPr lang="es-MX" dirty="0" smtClean="0"/>
              <a:t>  +  </a:t>
            </a:r>
            <a:r>
              <a:rPr lang="es-MX" baseline="30000" dirty="0" smtClean="0"/>
              <a:t>-</a:t>
            </a:r>
            <a:r>
              <a:rPr lang="es-MX" dirty="0" smtClean="0"/>
              <a:t>OOC-COO</a:t>
            </a:r>
            <a:r>
              <a:rPr lang="es-MX" baseline="30000" dirty="0" smtClean="0"/>
              <a:t>-</a:t>
            </a:r>
            <a:r>
              <a:rPr lang="es-MX" dirty="0" smtClean="0"/>
              <a:t>  =  CaC</a:t>
            </a:r>
            <a:r>
              <a:rPr lang="es-MX" baseline="-25000" dirty="0" smtClean="0"/>
              <a:t>2</a:t>
            </a:r>
            <a:r>
              <a:rPr lang="es-MX" dirty="0" smtClean="0"/>
              <a:t>O</a:t>
            </a:r>
            <a:r>
              <a:rPr lang="es-MX" baseline="-25000" dirty="0" smtClean="0"/>
              <a:t>4(S) </a:t>
            </a:r>
            <a:r>
              <a:rPr lang="es-MX" sz="1600" dirty="0" smtClean="0">
                <a:solidFill>
                  <a:srgbClr val="FF0000"/>
                </a:solidFill>
              </a:rPr>
              <a:t>Precipitado blanco</a:t>
            </a:r>
            <a:endParaRPr lang="en-US" sz="1600" baseline="-25000" dirty="0" smtClean="0">
              <a:solidFill>
                <a:srgbClr val="FF0000"/>
              </a:solidFill>
            </a:endParaRPr>
          </a:p>
          <a:p>
            <a:r>
              <a:rPr lang="es-MX" dirty="0" smtClean="0"/>
              <a:t>Para hierro (III)</a:t>
            </a:r>
          </a:p>
          <a:p>
            <a:pPr lvl="1"/>
            <a:r>
              <a:rPr lang="es-MX" dirty="0" smtClean="0"/>
              <a:t>Fe</a:t>
            </a:r>
            <a:r>
              <a:rPr lang="es-MX" baseline="30000" dirty="0" smtClean="0"/>
              <a:t>3+</a:t>
            </a:r>
            <a:r>
              <a:rPr lang="es-MX" dirty="0" smtClean="0"/>
              <a:t>  +  6SCN</a:t>
            </a:r>
            <a:r>
              <a:rPr lang="es-MX" baseline="30000" dirty="0" smtClean="0"/>
              <a:t>-</a:t>
            </a:r>
            <a:r>
              <a:rPr lang="es-MX" dirty="0" smtClean="0"/>
              <a:t>  =  [Fe(SCN)</a:t>
            </a:r>
            <a:r>
              <a:rPr lang="es-MX" baseline="-25000" dirty="0" smtClean="0"/>
              <a:t>6</a:t>
            </a:r>
            <a:r>
              <a:rPr lang="es-MX" dirty="0" smtClean="0"/>
              <a:t>]</a:t>
            </a:r>
            <a:r>
              <a:rPr lang="es-MX" baseline="30000" dirty="0" smtClean="0"/>
              <a:t>3- </a:t>
            </a:r>
            <a:r>
              <a:rPr lang="es-MX" sz="1600" dirty="0" smtClean="0">
                <a:solidFill>
                  <a:srgbClr val="FF0000"/>
                </a:solidFill>
              </a:rPr>
              <a:t>Solución acuosa rojo sangre</a:t>
            </a:r>
            <a:endParaRPr lang="es-MX" sz="1600" baseline="30000" dirty="0" smtClean="0">
              <a:solidFill>
                <a:srgbClr val="FF0000"/>
              </a:solidFill>
            </a:endParaRPr>
          </a:p>
          <a:p>
            <a:r>
              <a:rPr lang="es-MX" dirty="0" smtClean="0"/>
              <a:t> Para hierro (II)</a:t>
            </a:r>
          </a:p>
          <a:p>
            <a:pPr lvl="1"/>
            <a:r>
              <a:rPr lang="es-MX" dirty="0" smtClean="0"/>
              <a:t>Fe</a:t>
            </a:r>
            <a:r>
              <a:rPr lang="es-MX" baseline="30000" dirty="0" smtClean="0"/>
              <a:t>2+</a:t>
            </a:r>
            <a:r>
              <a:rPr lang="es-MX" dirty="0" smtClean="0"/>
              <a:t>  +  3C</a:t>
            </a:r>
            <a:r>
              <a:rPr lang="es-MX" baseline="-25000" dirty="0" smtClean="0"/>
              <a:t>12</a:t>
            </a:r>
            <a:r>
              <a:rPr lang="es-MX" dirty="0" smtClean="0"/>
              <a:t>H</a:t>
            </a:r>
            <a:r>
              <a:rPr lang="es-MX" baseline="-25000" dirty="0" smtClean="0"/>
              <a:t>8</a:t>
            </a:r>
            <a:r>
              <a:rPr lang="es-MX" dirty="0" smtClean="0"/>
              <a:t>N</a:t>
            </a:r>
            <a:r>
              <a:rPr lang="es-MX" baseline="-25000" dirty="0" smtClean="0"/>
              <a:t>2</a:t>
            </a:r>
            <a:r>
              <a:rPr lang="es-MX" dirty="0" smtClean="0"/>
              <a:t>  =  [Fe(C</a:t>
            </a:r>
            <a:r>
              <a:rPr lang="es-MX" baseline="-25000" dirty="0" smtClean="0"/>
              <a:t>12</a:t>
            </a:r>
            <a:r>
              <a:rPr lang="es-MX" dirty="0" smtClean="0"/>
              <a:t>H</a:t>
            </a:r>
            <a:r>
              <a:rPr lang="es-MX" baseline="-25000" dirty="0" smtClean="0"/>
              <a:t>8</a:t>
            </a:r>
            <a:r>
              <a:rPr lang="es-MX" dirty="0" smtClean="0"/>
              <a:t>N</a:t>
            </a:r>
            <a:r>
              <a:rPr lang="es-MX" baseline="-25000" dirty="0" smtClean="0"/>
              <a:t>2</a:t>
            </a:r>
            <a:r>
              <a:rPr lang="es-MX" dirty="0" smtClean="0"/>
              <a:t>)</a:t>
            </a:r>
            <a:r>
              <a:rPr lang="es-MX" baseline="-25000" dirty="0" smtClean="0"/>
              <a:t>3</a:t>
            </a:r>
            <a:r>
              <a:rPr lang="es-MX" dirty="0" smtClean="0"/>
              <a:t>]</a:t>
            </a:r>
            <a:r>
              <a:rPr lang="es-MX" baseline="30000" dirty="0" smtClean="0"/>
              <a:t>2+ </a:t>
            </a:r>
            <a:r>
              <a:rPr lang="es-MX" sz="1400" dirty="0" smtClean="0">
                <a:solidFill>
                  <a:srgbClr val="FF0000"/>
                </a:solidFill>
              </a:rPr>
              <a:t>Solución acuosa anaranjada</a:t>
            </a:r>
            <a:endParaRPr lang="es-MX" sz="1400" baseline="30000" dirty="0" smtClean="0">
              <a:solidFill>
                <a:srgbClr val="FF0000"/>
              </a:solidFill>
            </a:endParaRPr>
          </a:p>
          <a:p>
            <a:r>
              <a:rPr lang="es-MX" dirty="0" smtClean="0"/>
              <a:t>Para sulfatos</a:t>
            </a:r>
          </a:p>
          <a:p>
            <a:pPr lvl="1"/>
            <a:r>
              <a:rPr lang="es-MX" dirty="0" smtClean="0"/>
              <a:t>SO</a:t>
            </a:r>
            <a:r>
              <a:rPr lang="es-MX" baseline="-25000" dirty="0" smtClean="0"/>
              <a:t>4</a:t>
            </a:r>
            <a:r>
              <a:rPr lang="es-MX" baseline="30000" dirty="0" smtClean="0"/>
              <a:t>2-</a:t>
            </a:r>
            <a:r>
              <a:rPr lang="es-MX" dirty="0" smtClean="0"/>
              <a:t>  + Ba</a:t>
            </a:r>
            <a:r>
              <a:rPr lang="es-MX" baseline="30000" dirty="0" smtClean="0"/>
              <a:t>2+</a:t>
            </a:r>
            <a:r>
              <a:rPr lang="es-MX" dirty="0" smtClean="0"/>
              <a:t>  =  BaSO</a:t>
            </a:r>
            <a:r>
              <a:rPr lang="es-MX" baseline="-25000" dirty="0" smtClean="0"/>
              <a:t>4(S) </a:t>
            </a:r>
            <a:r>
              <a:rPr lang="es-MX" sz="1400" dirty="0" smtClean="0">
                <a:solidFill>
                  <a:srgbClr val="FF0000"/>
                </a:solidFill>
              </a:rPr>
              <a:t>Precipitado blanco</a:t>
            </a:r>
            <a:endParaRPr lang="es-MX" sz="1400" baseline="-25000" dirty="0" smtClean="0">
              <a:solidFill>
                <a:srgbClr val="FF0000"/>
              </a:solidFill>
            </a:endParaRPr>
          </a:p>
          <a:p>
            <a:r>
              <a:rPr lang="es-MX" dirty="0" smtClean="0"/>
              <a:t> Para cromo (III)</a:t>
            </a:r>
          </a:p>
          <a:p>
            <a:pPr lvl="1"/>
            <a:r>
              <a:rPr lang="es-MX" dirty="0" smtClean="0"/>
              <a:t>Cr</a:t>
            </a:r>
            <a:r>
              <a:rPr lang="es-MX" baseline="30000" dirty="0" smtClean="0"/>
              <a:t>3+</a:t>
            </a:r>
            <a:r>
              <a:rPr lang="es-MX" dirty="0" smtClean="0"/>
              <a:t>  +  HOOH  +  OH</a:t>
            </a:r>
            <a:r>
              <a:rPr lang="es-MX" baseline="30000" dirty="0" smtClean="0"/>
              <a:t>-</a:t>
            </a:r>
            <a:r>
              <a:rPr lang="es-MX" dirty="0" smtClean="0"/>
              <a:t>  =  CrO</a:t>
            </a:r>
            <a:r>
              <a:rPr lang="es-MX" baseline="-25000" dirty="0" smtClean="0"/>
              <a:t>4</a:t>
            </a:r>
            <a:r>
              <a:rPr lang="es-MX" baseline="30000" dirty="0" smtClean="0"/>
              <a:t>2-</a:t>
            </a:r>
            <a:r>
              <a:rPr lang="es-MX" dirty="0" smtClean="0"/>
              <a:t> </a:t>
            </a:r>
            <a:r>
              <a:rPr lang="es-MX" sz="1500" dirty="0" smtClean="0">
                <a:solidFill>
                  <a:srgbClr val="FF0000"/>
                </a:solidFill>
              </a:rPr>
              <a:t>Solución acuosa amarilla</a:t>
            </a:r>
          </a:p>
          <a:p>
            <a:pPr lvl="1"/>
            <a:r>
              <a:rPr lang="es-MX" dirty="0" smtClean="0"/>
              <a:t>CrO</a:t>
            </a:r>
            <a:r>
              <a:rPr lang="es-MX" baseline="-25000" dirty="0" smtClean="0"/>
              <a:t>4</a:t>
            </a:r>
            <a:r>
              <a:rPr lang="es-MX" baseline="30000" dirty="0" smtClean="0"/>
              <a:t>2-</a:t>
            </a:r>
            <a:r>
              <a:rPr lang="es-MX" dirty="0" smtClean="0"/>
              <a:t>  +  H</a:t>
            </a:r>
            <a:r>
              <a:rPr lang="es-MX" baseline="-25000" dirty="0" smtClean="0"/>
              <a:t>2</a:t>
            </a:r>
            <a:r>
              <a:rPr lang="es-MX" dirty="0" smtClean="0"/>
              <a:t>SO</a:t>
            </a:r>
            <a:r>
              <a:rPr lang="es-MX" baseline="-25000" dirty="0" smtClean="0"/>
              <a:t>4</a:t>
            </a:r>
            <a:r>
              <a:rPr lang="es-MX" dirty="0" smtClean="0"/>
              <a:t>  = CrO</a:t>
            </a:r>
            <a:r>
              <a:rPr lang="es-MX" baseline="-25000" dirty="0" smtClean="0"/>
              <a:t>5(S)</a:t>
            </a:r>
            <a:r>
              <a:rPr lang="es-MX" dirty="0" smtClean="0"/>
              <a:t> </a:t>
            </a:r>
            <a:r>
              <a:rPr lang="es-MX" sz="1500" dirty="0" smtClean="0">
                <a:solidFill>
                  <a:srgbClr val="FF0000"/>
                </a:solidFill>
              </a:rPr>
              <a:t>Precipitado azul muy inestable</a:t>
            </a:r>
          </a:p>
          <a:p>
            <a:r>
              <a:rPr lang="es-MX" dirty="0" smtClean="0"/>
              <a:t>Para cloruros</a:t>
            </a:r>
          </a:p>
          <a:p>
            <a:pPr lvl="1"/>
            <a:r>
              <a:rPr lang="es-MX" dirty="0" smtClean="0"/>
              <a:t>Cl</a:t>
            </a:r>
            <a:r>
              <a:rPr lang="es-MX" baseline="30000" dirty="0" smtClean="0"/>
              <a:t>-</a:t>
            </a:r>
            <a:r>
              <a:rPr lang="es-MX" dirty="0" smtClean="0"/>
              <a:t>  +  Ag</a:t>
            </a:r>
            <a:r>
              <a:rPr lang="es-MX" baseline="30000" dirty="0" smtClean="0"/>
              <a:t>+</a:t>
            </a:r>
            <a:r>
              <a:rPr lang="es-MX" dirty="0" smtClean="0"/>
              <a:t>  =  </a:t>
            </a:r>
            <a:r>
              <a:rPr lang="es-MX" dirty="0" err="1" smtClean="0"/>
              <a:t>AgCl</a:t>
            </a:r>
            <a:r>
              <a:rPr lang="es-MX" baseline="-25000" dirty="0" smtClean="0"/>
              <a:t>(S) </a:t>
            </a:r>
            <a:r>
              <a:rPr lang="es-MX" sz="1500" dirty="0" smtClean="0">
                <a:solidFill>
                  <a:srgbClr val="FF0000"/>
                </a:solidFill>
              </a:rPr>
              <a:t>Precipitado blanco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1320</TotalTime>
  <Words>794</Words>
  <Application>Microsoft Office PowerPoint</Application>
  <PresentationFormat>Presentación en pantalla (4:3)</PresentationFormat>
  <Paragraphs>123</Paragraphs>
  <Slides>25</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25</vt:i4>
      </vt:variant>
    </vt:vector>
  </HeadingPairs>
  <TitlesOfParts>
    <vt:vector size="28" baseType="lpstr">
      <vt:lpstr>Flujo</vt:lpstr>
      <vt:lpstr>OpenOffice</vt:lpstr>
      <vt:lpstr>Ecuación</vt:lpstr>
      <vt:lpstr>Las reacciones Químicas</vt:lpstr>
      <vt:lpstr>¿Qué hace la química?</vt:lpstr>
      <vt:lpstr>¿ Cómo lo hace?</vt:lpstr>
      <vt:lpstr>El modelo de la reacción química</vt:lpstr>
      <vt:lpstr>El modelo de la reacción química en Química Analítica</vt:lpstr>
      <vt:lpstr>Objetivos</vt:lpstr>
      <vt:lpstr>Justificación</vt:lpstr>
      <vt:lpstr>Análisis cualitativo</vt:lpstr>
      <vt:lpstr>Identificación de cationes y aniones</vt:lpstr>
      <vt:lpstr>Análisis cuantitativio </vt:lpstr>
      <vt:lpstr>Titulación</vt:lpstr>
      <vt:lpstr>Titulaión complejometrica con EDTA</vt:lpstr>
      <vt:lpstr>Titulación</vt:lpstr>
      <vt:lpstr>Normalización</vt:lpstr>
      <vt:lpstr>Normalización de HCl</vt:lpstr>
      <vt:lpstr>Procedimiento </vt:lpstr>
      <vt:lpstr>Normalización de NaOH</vt:lpstr>
      <vt:lpstr>Procedimiento </vt:lpstr>
      <vt:lpstr>Concentración</vt:lpstr>
      <vt:lpstr>El pH</vt:lpstr>
      <vt:lpstr>La medición de pH</vt:lpstr>
      <vt:lpstr>La sonda combinada de vidrio</vt:lpstr>
      <vt:lpstr>Electrodo de tungsteno</vt:lpstr>
      <vt:lpstr>La medición potenciométrica</vt:lpstr>
      <vt:lpstr>Curva de titulación potenciométrica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reacciones Químicas</dc:title>
  <dc:creator>Revisor</dc:creator>
  <cp:lastModifiedBy>Revisor</cp:lastModifiedBy>
  <cp:revision>141</cp:revision>
  <dcterms:created xsi:type="dcterms:W3CDTF">2017-07-08T01:26:31Z</dcterms:created>
  <dcterms:modified xsi:type="dcterms:W3CDTF">2018-08-01T23:10:17Z</dcterms:modified>
</cp:coreProperties>
</file>