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262" r:id="rId7"/>
    <p:sldId id="295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80" r:id="rId17"/>
    <p:sldId id="281" r:id="rId18"/>
    <p:sldId id="282" r:id="rId19"/>
    <p:sldId id="296" r:id="rId20"/>
    <p:sldId id="293" r:id="rId21"/>
    <p:sldId id="287" r:id="rId22"/>
    <p:sldId id="288" r:id="rId23"/>
    <p:sldId id="289" r:id="rId24"/>
    <p:sldId id="294" r:id="rId25"/>
    <p:sldId id="290" r:id="rId26"/>
    <p:sldId id="298" r:id="rId27"/>
    <p:sldId id="297" r:id="rId28"/>
    <p:sldId id="283" r:id="rId29"/>
    <p:sldId id="286" r:id="rId3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60"/>
  </p:normalViewPr>
  <p:slideViewPr>
    <p:cSldViewPr>
      <p:cViewPr varScale="1">
        <p:scale>
          <a:sx n="104" d="100"/>
          <a:sy n="104" d="100"/>
        </p:scale>
        <p:origin x="-18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CDDBA7-336E-4686-A93F-212AA9EAB560}" type="doc">
      <dgm:prSet loTypeId="urn:microsoft.com/office/officeart/2005/8/layout/process5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FCCF08E2-D041-4200-8399-6D1BBF6E5BE7}">
      <dgm:prSet custT="1"/>
      <dgm:spPr/>
      <dgm:t>
        <a:bodyPr/>
        <a:lstStyle/>
        <a:p>
          <a:pPr rtl="0"/>
          <a:r>
            <a:rPr lang="es-MX" sz="2400" dirty="0" smtClean="0">
              <a:solidFill>
                <a:schemeClr val="bg1"/>
              </a:solidFill>
            </a:rPr>
            <a:t>Primer contacto del cliente (Planteamiento inicial)</a:t>
          </a:r>
          <a:endParaRPr lang="es-MX" sz="2400" dirty="0">
            <a:solidFill>
              <a:schemeClr val="bg1"/>
            </a:solidFill>
          </a:endParaRPr>
        </a:p>
      </dgm:t>
    </dgm:pt>
    <dgm:pt modelId="{52805C1C-6BA2-4C9D-9B7A-F72AAF95BF79}" type="parTrans" cxnId="{297B1B2C-95C9-4113-90DB-FE228DA5F395}">
      <dgm:prSet/>
      <dgm:spPr/>
      <dgm:t>
        <a:bodyPr/>
        <a:lstStyle/>
        <a:p>
          <a:endParaRPr lang="es-MX" sz="2400">
            <a:solidFill>
              <a:schemeClr val="bg1"/>
            </a:solidFill>
          </a:endParaRPr>
        </a:p>
      </dgm:t>
    </dgm:pt>
    <dgm:pt modelId="{241D2CE6-9500-45FC-92F0-7BA87ECD18BE}" type="sibTrans" cxnId="{297B1B2C-95C9-4113-90DB-FE228DA5F395}">
      <dgm:prSet custT="1"/>
      <dgm:spPr/>
      <dgm:t>
        <a:bodyPr/>
        <a:lstStyle/>
        <a:p>
          <a:endParaRPr lang="es-MX" sz="1050">
            <a:solidFill>
              <a:schemeClr val="bg1"/>
            </a:solidFill>
          </a:endParaRPr>
        </a:p>
      </dgm:t>
    </dgm:pt>
    <dgm:pt modelId="{1C01A0A1-E13C-40E4-A802-65FBCFA5B2C6}">
      <dgm:prSet custT="1"/>
      <dgm:spPr/>
      <dgm:t>
        <a:bodyPr/>
        <a:lstStyle/>
        <a:p>
          <a:pPr rtl="0"/>
          <a:r>
            <a:rPr lang="es-MX" sz="2800" dirty="0" smtClean="0">
              <a:solidFill>
                <a:schemeClr val="bg1"/>
              </a:solidFill>
            </a:rPr>
            <a:t>Identificación del problema primario (Expertos)</a:t>
          </a:r>
          <a:endParaRPr lang="es-MX" sz="2800" dirty="0">
            <a:solidFill>
              <a:schemeClr val="bg1"/>
            </a:solidFill>
          </a:endParaRPr>
        </a:p>
      </dgm:t>
    </dgm:pt>
    <dgm:pt modelId="{1770BC66-344B-4CCB-84D5-2FFCB89C0761}" type="parTrans" cxnId="{30E4E1D9-CF67-434B-8419-1C9A58FE8A01}">
      <dgm:prSet/>
      <dgm:spPr/>
      <dgm:t>
        <a:bodyPr/>
        <a:lstStyle/>
        <a:p>
          <a:endParaRPr lang="es-MX" sz="2400">
            <a:solidFill>
              <a:schemeClr val="bg1"/>
            </a:solidFill>
          </a:endParaRPr>
        </a:p>
      </dgm:t>
    </dgm:pt>
    <dgm:pt modelId="{028A069E-272C-4F47-BEB3-57F1638E4133}" type="sibTrans" cxnId="{30E4E1D9-CF67-434B-8419-1C9A58FE8A01}">
      <dgm:prSet custT="1"/>
      <dgm:spPr/>
      <dgm:t>
        <a:bodyPr/>
        <a:lstStyle/>
        <a:p>
          <a:endParaRPr lang="es-MX" sz="1050">
            <a:solidFill>
              <a:schemeClr val="bg1"/>
            </a:solidFill>
          </a:endParaRPr>
        </a:p>
      </dgm:t>
    </dgm:pt>
    <dgm:pt modelId="{ECD7AC8F-513A-4FFB-858C-E16B827D53B1}" type="pres">
      <dgm:prSet presAssocID="{C0CDDBA7-336E-4686-A93F-212AA9EAB5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D5C07B1-89AB-4AA5-90A2-4A0FB1E51F22}" type="pres">
      <dgm:prSet presAssocID="{FCCF08E2-D041-4200-8399-6D1BBF6E5BE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77388F-AB50-419F-BEC9-FA36835B1379}" type="pres">
      <dgm:prSet presAssocID="{241D2CE6-9500-45FC-92F0-7BA87ECD18BE}" presName="sibTrans" presStyleLbl="sibTrans2D1" presStyleIdx="0" presStyleCnt="1"/>
      <dgm:spPr/>
      <dgm:t>
        <a:bodyPr/>
        <a:lstStyle/>
        <a:p>
          <a:endParaRPr lang="es-MX"/>
        </a:p>
      </dgm:t>
    </dgm:pt>
    <dgm:pt modelId="{32B77060-ED9A-438F-AE5E-89D79110BE6E}" type="pres">
      <dgm:prSet presAssocID="{241D2CE6-9500-45FC-92F0-7BA87ECD18BE}" presName="connectorText" presStyleLbl="sibTrans2D1" presStyleIdx="0" presStyleCnt="1"/>
      <dgm:spPr/>
      <dgm:t>
        <a:bodyPr/>
        <a:lstStyle/>
        <a:p>
          <a:endParaRPr lang="es-MX"/>
        </a:p>
      </dgm:t>
    </dgm:pt>
    <dgm:pt modelId="{460E3E52-122B-4C0C-AB15-6AEA92471DD4}" type="pres">
      <dgm:prSet presAssocID="{1C01A0A1-E13C-40E4-A802-65FBCFA5B2C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97B1B2C-95C9-4113-90DB-FE228DA5F395}" srcId="{C0CDDBA7-336E-4686-A93F-212AA9EAB560}" destId="{FCCF08E2-D041-4200-8399-6D1BBF6E5BE7}" srcOrd="0" destOrd="0" parTransId="{52805C1C-6BA2-4C9D-9B7A-F72AAF95BF79}" sibTransId="{241D2CE6-9500-45FC-92F0-7BA87ECD18BE}"/>
    <dgm:cxn modelId="{30E4E1D9-CF67-434B-8419-1C9A58FE8A01}" srcId="{C0CDDBA7-336E-4686-A93F-212AA9EAB560}" destId="{1C01A0A1-E13C-40E4-A802-65FBCFA5B2C6}" srcOrd="1" destOrd="0" parTransId="{1770BC66-344B-4CCB-84D5-2FFCB89C0761}" sibTransId="{028A069E-272C-4F47-BEB3-57F1638E4133}"/>
    <dgm:cxn modelId="{DEB9483F-DCFC-4109-BF0F-C286743C5515}" type="presOf" srcId="{1C01A0A1-E13C-40E4-A802-65FBCFA5B2C6}" destId="{460E3E52-122B-4C0C-AB15-6AEA92471DD4}" srcOrd="0" destOrd="0" presId="urn:microsoft.com/office/officeart/2005/8/layout/process5"/>
    <dgm:cxn modelId="{CE70C15A-2218-4710-8514-A54811C24FFB}" type="presOf" srcId="{C0CDDBA7-336E-4686-A93F-212AA9EAB560}" destId="{ECD7AC8F-513A-4FFB-858C-E16B827D53B1}" srcOrd="0" destOrd="0" presId="urn:microsoft.com/office/officeart/2005/8/layout/process5"/>
    <dgm:cxn modelId="{581AEFDC-018C-42C3-89FA-0DB0620851B9}" type="presOf" srcId="{FCCF08E2-D041-4200-8399-6D1BBF6E5BE7}" destId="{1D5C07B1-89AB-4AA5-90A2-4A0FB1E51F22}" srcOrd="0" destOrd="0" presId="urn:microsoft.com/office/officeart/2005/8/layout/process5"/>
    <dgm:cxn modelId="{3A85CA51-5296-4BF1-BF3D-EE6873AB4A85}" type="presOf" srcId="{241D2CE6-9500-45FC-92F0-7BA87ECD18BE}" destId="{1877388F-AB50-419F-BEC9-FA36835B1379}" srcOrd="0" destOrd="0" presId="urn:microsoft.com/office/officeart/2005/8/layout/process5"/>
    <dgm:cxn modelId="{77AA6DAC-190E-4B4E-BB48-4E70F67D23B0}" type="presOf" srcId="{241D2CE6-9500-45FC-92F0-7BA87ECD18BE}" destId="{32B77060-ED9A-438F-AE5E-89D79110BE6E}" srcOrd="1" destOrd="0" presId="urn:microsoft.com/office/officeart/2005/8/layout/process5"/>
    <dgm:cxn modelId="{FA13BC67-7DD9-4CD6-9CAC-E68B2B1122CF}" type="presParOf" srcId="{ECD7AC8F-513A-4FFB-858C-E16B827D53B1}" destId="{1D5C07B1-89AB-4AA5-90A2-4A0FB1E51F22}" srcOrd="0" destOrd="0" presId="urn:microsoft.com/office/officeart/2005/8/layout/process5"/>
    <dgm:cxn modelId="{AE41E54B-C871-44A9-8E53-AC119E8873FB}" type="presParOf" srcId="{ECD7AC8F-513A-4FFB-858C-E16B827D53B1}" destId="{1877388F-AB50-419F-BEC9-FA36835B1379}" srcOrd="1" destOrd="0" presId="urn:microsoft.com/office/officeart/2005/8/layout/process5"/>
    <dgm:cxn modelId="{33FBAF05-0670-44F2-8757-523B36D79C0C}" type="presParOf" srcId="{1877388F-AB50-419F-BEC9-FA36835B1379}" destId="{32B77060-ED9A-438F-AE5E-89D79110BE6E}" srcOrd="0" destOrd="0" presId="urn:microsoft.com/office/officeart/2005/8/layout/process5"/>
    <dgm:cxn modelId="{DA84B517-2083-4BEE-BE56-A60DC5E99572}" type="presParOf" srcId="{ECD7AC8F-513A-4FFB-858C-E16B827D53B1}" destId="{460E3E52-122B-4C0C-AB15-6AEA92471DD4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CDDBA7-336E-4686-A93F-212AA9EAB560}" type="doc">
      <dgm:prSet loTypeId="urn:microsoft.com/office/officeart/2005/8/layout/process5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FCCF08E2-D041-4200-8399-6D1BBF6E5BE7}">
      <dgm:prSet custT="1"/>
      <dgm:spPr/>
      <dgm:t>
        <a:bodyPr/>
        <a:lstStyle/>
        <a:p>
          <a:pPr rtl="0"/>
          <a:r>
            <a:rPr lang="es-MX" sz="2000" dirty="0" smtClean="0">
              <a:solidFill>
                <a:schemeClr val="bg1"/>
              </a:solidFill>
            </a:rPr>
            <a:t>Primer contacto del cliente (Planteamiento inicial)</a:t>
          </a:r>
          <a:endParaRPr lang="es-MX" sz="2000" dirty="0">
            <a:solidFill>
              <a:schemeClr val="bg1"/>
            </a:solidFill>
          </a:endParaRPr>
        </a:p>
      </dgm:t>
    </dgm:pt>
    <dgm:pt modelId="{52805C1C-6BA2-4C9D-9B7A-F72AAF95BF79}" type="parTrans" cxnId="{297B1B2C-95C9-4113-90DB-FE228DA5F395}">
      <dgm:prSet/>
      <dgm:spPr/>
      <dgm:t>
        <a:bodyPr/>
        <a:lstStyle/>
        <a:p>
          <a:endParaRPr lang="es-MX" sz="2000">
            <a:solidFill>
              <a:schemeClr val="bg1"/>
            </a:solidFill>
          </a:endParaRPr>
        </a:p>
      </dgm:t>
    </dgm:pt>
    <dgm:pt modelId="{241D2CE6-9500-45FC-92F0-7BA87ECD18BE}" type="sibTrans" cxnId="{297B1B2C-95C9-4113-90DB-FE228DA5F395}">
      <dgm:prSet custT="1"/>
      <dgm:spPr/>
      <dgm:t>
        <a:bodyPr/>
        <a:lstStyle/>
        <a:p>
          <a:endParaRPr lang="es-MX" sz="2000">
            <a:solidFill>
              <a:schemeClr val="bg1"/>
            </a:solidFill>
          </a:endParaRPr>
        </a:p>
      </dgm:t>
    </dgm:pt>
    <dgm:pt modelId="{1C01A0A1-E13C-40E4-A802-65FBCFA5B2C6}">
      <dgm:prSet custT="1"/>
      <dgm:spPr/>
      <dgm:t>
        <a:bodyPr/>
        <a:lstStyle/>
        <a:p>
          <a:pPr rtl="0"/>
          <a:r>
            <a:rPr lang="es-MX" sz="2000" dirty="0" smtClean="0">
              <a:solidFill>
                <a:schemeClr val="bg1"/>
              </a:solidFill>
            </a:rPr>
            <a:t>Identificación del problema primario (Expertos)</a:t>
          </a:r>
          <a:endParaRPr lang="es-MX" sz="2000" dirty="0">
            <a:solidFill>
              <a:schemeClr val="bg1"/>
            </a:solidFill>
          </a:endParaRPr>
        </a:p>
      </dgm:t>
    </dgm:pt>
    <dgm:pt modelId="{1770BC66-344B-4CCB-84D5-2FFCB89C0761}" type="parTrans" cxnId="{30E4E1D9-CF67-434B-8419-1C9A58FE8A01}">
      <dgm:prSet/>
      <dgm:spPr/>
      <dgm:t>
        <a:bodyPr/>
        <a:lstStyle/>
        <a:p>
          <a:endParaRPr lang="es-MX" sz="2000">
            <a:solidFill>
              <a:schemeClr val="bg1"/>
            </a:solidFill>
          </a:endParaRPr>
        </a:p>
      </dgm:t>
    </dgm:pt>
    <dgm:pt modelId="{028A069E-272C-4F47-BEB3-57F1638E4133}" type="sibTrans" cxnId="{30E4E1D9-CF67-434B-8419-1C9A58FE8A01}">
      <dgm:prSet custT="1"/>
      <dgm:spPr/>
      <dgm:t>
        <a:bodyPr/>
        <a:lstStyle/>
        <a:p>
          <a:endParaRPr lang="es-MX" sz="2000">
            <a:solidFill>
              <a:schemeClr val="bg1"/>
            </a:solidFill>
          </a:endParaRPr>
        </a:p>
      </dgm:t>
    </dgm:pt>
    <dgm:pt modelId="{6C201CE9-7721-4ABA-9E89-320E39BBECFF}">
      <dgm:prSet custT="1"/>
      <dgm:spPr/>
      <dgm:t>
        <a:bodyPr/>
        <a:lstStyle/>
        <a:p>
          <a:pPr rtl="0"/>
          <a:r>
            <a:rPr lang="es-MX" sz="2000" dirty="0" smtClean="0">
              <a:solidFill>
                <a:schemeClr val="bg1"/>
              </a:solidFill>
            </a:rPr>
            <a:t>Selección del equipo de trabajo</a:t>
          </a:r>
          <a:endParaRPr lang="es-MX" sz="2000" dirty="0">
            <a:solidFill>
              <a:schemeClr val="bg1"/>
            </a:solidFill>
          </a:endParaRPr>
        </a:p>
      </dgm:t>
    </dgm:pt>
    <dgm:pt modelId="{82424E4A-4BE9-4CE6-B4EC-8FC19B04F77B}" type="parTrans" cxnId="{99B95DD4-2C4A-491A-95C0-2C859A78228A}">
      <dgm:prSet/>
      <dgm:spPr/>
      <dgm:t>
        <a:bodyPr/>
        <a:lstStyle/>
        <a:p>
          <a:endParaRPr lang="es-MX" sz="2000">
            <a:solidFill>
              <a:schemeClr val="bg1"/>
            </a:solidFill>
          </a:endParaRPr>
        </a:p>
      </dgm:t>
    </dgm:pt>
    <dgm:pt modelId="{1A7DC14F-CC50-4A41-A6FF-F0C0109C81E9}" type="sibTrans" cxnId="{99B95DD4-2C4A-491A-95C0-2C859A78228A}">
      <dgm:prSet custT="1"/>
      <dgm:spPr/>
      <dgm:t>
        <a:bodyPr/>
        <a:lstStyle/>
        <a:p>
          <a:endParaRPr lang="es-MX" sz="2000">
            <a:solidFill>
              <a:schemeClr val="bg1"/>
            </a:solidFill>
          </a:endParaRPr>
        </a:p>
      </dgm:t>
    </dgm:pt>
    <dgm:pt modelId="{6DC7F7C6-5C75-4007-9B3F-C36768D14967}">
      <dgm:prSet custT="1"/>
      <dgm:spPr/>
      <dgm:t>
        <a:bodyPr/>
        <a:lstStyle/>
        <a:p>
          <a:pPr rtl="0"/>
          <a:r>
            <a:rPr lang="es-MX" sz="2000" dirty="0" smtClean="0">
              <a:solidFill>
                <a:schemeClr val="bg1"/>
              </a:solidFill>
            </a:rPr>
            <a:t>Definición de objetivos y entregables del proyecto</a:t>
          </a:r>
          <a:endParaRPr lang="es-MX" sz="2000" dirty="0">
            <a:solidFill>
              <a:schemeClr val="bg1"/>
            </a:solidFill>
          </a:endParaRPr>
        </a:p>
      </dgm:t>
    </dgm:pt>
    <dgm:pt modelId="{3FA88ABC-65A0-49A4-84AD-E7D504FED37C}" type="parTrans" cxnId="{D78F2BEF-600A-40AF-AC84-19F85043CFD0}">
      <dgm:prSet/>
      <dgm:spPr/>
      <dgm:t>
        <a:bodyPr/>
        <a:lstStyle/>
        <a:p>
          <a:endParaRPr lang="es-MX" sz="2000">
            <a:solidFill>
              <a:schemeClr val="bg1"/>
            </a:solidFill>
          </a:endParaRPr>
        </a:p>
      </dgm:t>
    </dgm:pt>
    <dgm:pt modelId="{DB38ED08-F447-4A45-9B4B-FE8ADD75B69D}" type="sibTrans" cxnId="{D78F2BEF-600A-40AF-AC84-19F85043CFD0}">
      <dgm:prSet/>
      <dgm:spPr/>
      <dgm:t>
        <a:bodyPr/>
        <a:lstStyle/>
        <a:p>
          <a:endParaRPr lang="es-MX" sz="2000">
            <a:solidFill>
              <a:schemeClr val="bg1"/>
            </a:solidFill>
          </a:endParaRPr>
        </a:p>
      </dgm:t>
    </dgm:pt>
    <dgm:pt modelId="{ECD7AC8F-513A-4FFB-858C-E16B827D53B1}" type="pres">
      <dgm:prSet presAssocID="{C0CDDBA7-336E-4686-A93F-212AA9EAB5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D5C07B1-89AB-4AA5-90A2-4A0FB1E51F22}" type="pres">
      <dgm:prSet presAssocID="{FCCF08E2-D041-4200-8399-6D1BBF6E5BE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77388F-AB50-419F-BEC9-FA36835B1379}" type="pres">
      <dgm:prSet presAssocID="{241D2CE6-9500-45FC-92F0-7BA87ECD18BE}" presName="sibTrans" presStyleLbl="sibTrans2D1" presStyleIdx="0" presStyleCnt="3"/>
      <dgm:spPr/>
      <dgm:t>
        <a:bodyPr/>
        <a:lstStyle/>
        <a:p>
          <a:endParaRPr lang="es-MX"/>
        </a:p>
      </dgm:t>
    </dgm:pt>
    <dgm:pt modelId="{32B77060-ED9A-438F-AE5E-89D79110BE6E}" type="pres">
      <dgm:prSet presAssocID="{241D2CE6-9500-45FC-92F0-7BA87ECD18BE}" presName="connectorText" presStyleLbl="sibTrans2D1" presStyleIdx="0" presStyleCnt="3"/>
      <dgm:spPr/>
      <dgm:t>
        <a:bodyPr/>
        <a:lstStyle/>
        <a:p>
          <a:endParaRPr lang="es-MX"/>
        </a:p>
      </dgm:t>
    </dgm:pt>
    <dgm:pt modelId="{460E3E52-122B-4C0C-AB15-6AEA92471DD4}" type="pres">
      <dgm:prSet presAssocID="{1C01A0A1-E13C-40E4-A802-65FBCFA5B2C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EFF765-A750-43D6-80DE-3C95C364F6BD}" type="pres">
      <dgm:prSet presAssocID="{028A069E-272C-4F47-BEB3-57F1638E4133}" presName="sibTrans" presStyleLbl="sibTrans2D1" presStyleIdx="1" presStyleCnt="3"/>
      <dgm:spPr/>
      <dgm:t>
        <a:bodyPr/>
        <a:lstStyle/>
        <a:p>
          <a:endParaRPr lang="es-MX"/>
        </a:p>
      </dgm:t>
    </dgm:pt>
    <dgm:pt modelId="{B5B2E2D6-2BA1-44B3-9EFC-B01656CB1DE6}" type="pres">
      <dgm:prSet presAssocID="{028A069E-272C-4F47-BEB3-57F1638E4133}" presName="connectorText" presStyleLbl="sibTrans2D1" presStyleIdx="1" presStyleCnt="3"/>
      <dgm:spPr/>
      <dgm:t>
        <a:bodyPr/>
        <a:lstStyle/>
        <a:p>
          <a:endParaRPr lang="es-MX"/>
        </a:p>
      </dgm:t>
    </dgm:pt>
    <dgm:pt modelId="{78C68E18-28DE-4132-92A8-FD1CB13EB949}" type="pres">
      <dgm:prSet presAssocID="{6C201CE9-7721-4ABA-9E89-320E39BBECF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B8D1FA-EF4B-48D7-9126-E47322D218E0}" type="pres">
      <dgm:prSet presAssocID="{1A7DC14F-CC50-4A41-A6FF-F0C0109C81E9}" presName="sibTrans" presStyleLbl="sibTrans2D1" presStyleIdx="2" presStyleCnt="3"/>
      <dgm:spPr/>
      <dgm:t>
        <a:bodyPr/>
        <a:lstStyle/>
        <a:p>
          <a:endParaRPr lang="es-MX"/>
        </a:p>
      </dgm:t>
    </dgm:pt>
    <dgm:pt modelId="{8F815CA4-64C7-4544-AC4A-2B3FDBF60AB1}" type="pres">
      <dgm:prSet presAssocID="{1A7DC14F-CC50-4A41-A6FF-F0C0109C81E9}" presName="connectorText" presStyleLbl="sibTrans2D1" presStyleIdx="2" presStyleCnt="3"/>
      <dgm:spPr/>
      <dgm:t>
        <a:bodyPr/>
        <a:lstStyle/>
        <a:p>
          <a:endParaRPr lang="es-MX"/>
        </a:p>
      </dgm:t>
    </dgm:pt>
    <dgm:pt modelId="{214A908F-0E7B-46A7-A590-9D3FE20E66A3}" type="pres">
      <dgm:prSet presAssocID="{6DC7F7C6-5C75-4007-9B3F-C36768D1496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9D2C530-5962-45D0-9F49-AA0DD72EC5B5}" type="presOf" srcId="{1A7DC14F-CC50-4A41-A6FF-F0C0109C81E9}" destId="{8F815CA4-64C7-4544-AC4A-2B3FDBF60AB1}" srcOrd="1" destOrd="0" presId="urn:microsoft.com/office/officeart/2005/8/layout/process5"/>
    <dgm:cxn modelId="{4C1CC2F4-63C5-48FD-A94B-89FF679156C4}" type="presOf" srcId="{6C201CE9-7721-4ABA-9E89-320E39BBECFF}" destId="{78C68E18-28DE-4132-92A8-FD1CB13EB949}" srcOrd="0" destOrd="0" presId="urn:microsoft.com/office/officeart/2005/8/layout/process5"/>
    <dgm:cxn modelId="{99B95DD4-2C4A-491A-95C0-2C859A78228A}" srcId="{C0CDDBA7-336E-4686-A93F-212AA9EAB560}" destId="{6C201CE9-7721-4ABA-9E89-320E39BBECFF}" srcOrd="2" destOrd="0" parTransId="{82424E4A-4BE9-4CE6-B4EC-8FC19B04F77B}" sibTransId="{1A7DC14F-CC50-4A41-A6FF-F0C0109C81E9}"/>
    <dgm:cxn modelId="{6282B705-FEA0-48D7-BF4C-87FA4EF810FE}" type="presOf" srcId="{1C01A0A1-E13C-40E4-A802-65FBCFA5B2C6}" destId="{460E3E52-122B-4C0C-AB15-6AEA92471DD4}" srcOrd="0" destOrd="0" presId="urn:microsoft.com/office/officeart/2005/8/layout/process5"/>
    <dgm:cxn modelId="{297B1B2C-95C9-4113-90DB-FE228DA5F395}" srcId="{C0CDDBA7-336E-4686-A93F-212AA9EAB560}" destId="{FCCF08E2-D041-4200-8399-6D1BBF6E5BE7}" srcOrd="0" destOrd="0" parTransId="{52805C1C-6BA2-4C9D-9B7A-F72AAF95BF79}" sibTransId="{241D2CE6-9500-45FC-92F0-7BA87ECD18BE}"/>
    <dgm:cxn modelId="{94E66ACD-C90C-4AF4-A19D-BB7A267E21E9}" type="presOf" srcId="{FCCF08E2-D041-4200-8399-6D1BBF6E5BE7}" destId="{1D5C07B1-89AB-4AA5-90A2-4A0FB1E51F22}" srcOrd="0" destOrd="0" presId="urn:microsoft.com/office/officeart/2005/8/layout/process5"/>
    <dgm:cxn modelId="{42940514-A631-420A-8C22-8D607F3A1787}" type="presOf" srcId="{6DC7F7C6-5C75-4007-9B3F-C36768D14967}" destId="{214A908F-0E7B-46A7-A590-9D3FE20E66A3}" srcOrd="0" destOrd="0" presId="urn:microsoft.com/office/officeart/2005/8/layout/process5"/>
    <dgm:cxn modelId="{B27807D9-6EC1-42F1-9DCC-321633E25D2F}" type="presOf" srcId="{C0CDDBA7-336E-4686-A93F-212AA9EAB560}" destId="{ECD7AC8F-513A-4FFB-858C-E16B827D53B1}" srcOrd="0" destOrd="0" presId="urn:microsoft.com/office/officeart/2005/8/layout/process5"/>
    <dgm:cxn modelId="{675F7FAC-DA9E-46CD-A016-90DD5D444738}" type="presOf" srcId="{028A069E-272C-4F47-BEB3-57F1638E4133}" destId="{7DEFF765-A750-43D6-80DE-3C95C364F6BD}" srcOrd="0" destOrd="0" presId="urn:microsoft.com/office/officeart/2005/8/layout/process5"/>
    <dgm:cxn modelId="{EDCFF3FF-912E-49DB-BF8C-C2349FAADF03}" type="presOf" srcId="{028A069E-272C-4F47-BEB3-57F1638E4133}" destId="{B5B2E2D6-2BA1-44B3-9EFC-B01656CB1DE6}" srcOrd="1" destOrd="0" presId="urn:microsoft.com/office/officeart/2005/8/layout/process5"/>
    <dgm:cxn modelId="{624C6094-2A79-4D4C-B7BE-E506FA1E730C}" type="presOf" srcId="{241D2CE6-9500-45FC-92F0-7BA87ECD18BE}" destId="{32B77060-ED9A-438F-AE5E-89D79110BE6E}" srcOrd="1" destOrd="0" presId="urn:microsoft.com/office/officeart/2005/8/layout/process5"/>
    <dgm:cxn modelId="{2B8A2779-B86A-43A7-A92C-B6A8DE0EE44F}" type="presOf" srcId="{1A7DC14F-CC50-4A41-A6FF-F0C0109C81E9}" destId="{F4B8D1FA-EF4B-48D7-9126-E47322D218E0}" srcOrd="0" destOrd="0" presId="urn:microsoft.com/office/officeart/2005/8/layout/process5"/>
    <dgm:cxn modelId="{30E4E1D9-CF67-434B-8419-1C9A58FE8A01}" srcId="{C0CDDBA7-336E-4686-A93F-212AA9EAB560}" destId="{1C01A0A1-E13C-40E4-A802-65FBCFA5B2C6}" srcOrd="1" destOrd="0" parTransId="{1770BC66-344B-4CCB-84D5-2FFCB89C0761}" sibTransId="{028A069E-272C-4F47-BEB3-57F1638E4133}"/>
    <dgm:cxn modelId="{D78F2BEF-600A-40AF-AC84-19F85043CFD0}" srcId="{C0CDDBA7-336E-4686-A93F-212AA9EAB560}" destId="{6DC7F7C6-5C75-4007-9B3F-C36768D14967}" srcOrd="3" destOrd="0" parTransId="{3FA88ABC-65A0-49A4-84AD-E7D504FED37C}" sibTransId="{DB38ED08-F447-4A45-9B4B-FE8ADD75B69D}"/>
    <dgm:cxn modelId="{846706B4-978C-43A9-ADDB-BB49E78FFA39}" type="presOf" srcId="{241D2CE6-9500-45FC-92F0-7BA87ECD18BE}" destId="{1877388F-AB50-419F-BEC9-FA36835B1379}" srcOrd="0" destOrd="0" presId="urn:microsoft.com/office/officeart/2005/8/layout/process5"/>
    <dgm:cxn modelId="{3518722B-84F8-4699-9FDC-729501E7C34F}" type="presParOf" srcId="{ECD7AC8F-513A-4FFB-858C-E16B827D53B1}" destId="{1D5C07B1-89AB-4AA5-90A2-4A0FB1E51F22}" srcOrd="0" destOrd="0" presId="urn:microsoft.com/office/officeart/2005/8/layout/process5"/>
    <dgm:cxn modelId="{60E4A9B2-38F2-49C9-8A5F-90B8AC5314EF}" type="presParOf" srcId="{ECD7AC8F-513A-4FFB-858C-E16B827D53B1}" destId="{1877388F-AB50-419F-BEC9-FA36835B1379}" srcOrd="1" destOrd="0" presId="urn:microsoft.com/office/officeart/2005/8/layout/process5"/>
    <dgm:cxn modelId="{9E98CCF7-CD2A-4267-BF64-08A20ED11E6F}" type="presParOf" srcId="{1877388F-AB50-419F-BEC9-FA36835B1379}" destId="{32B77060-ED9A-438F-AE5E-89D79110BE6E}" srcOrd="0" destOrd="0" presId="urn:microsoft.com/office/officeart/2005/8/layout/process5"/>
    <dgm:cxn modelId="{456364AF-B954-46B3-A33A-C306321F599D}" type="presParOf" srcId="{ECD7AC8F-513A-4FFB-858C-E16B827D53B1}" destId="{460E3E52-122B-4C0C-AB15-6AEA92471DD4}" srcOrd="2" destOrd="0" presId="urn:microsoft.com/office/officeart/2005/8/layout/process5"/>
    <dgm:cxn modelId="{798DF3FE-B684-47E5-9D65-F731D08BE4F3}" type="presParOf" srcId="{ECD7AC8F-513A-4FFB-858C-E16B827D53B1}" destId="{7DEFF765-A750-43D6-80DE-3C95C364F6BD}" srcOrd="3" destOrd="0" presId="urn:microsoft.com/office/officeart/2005/8/layout/process5"/>
    <dgm:cxn modelId="{4A17A06B-A6A5-47A0-9640-1C05FE5E557A}" type="presParOf" srcId="{7DEFF765-A750-43D6-80DE-3C95C364F6BD}" destId="{B5B2E2D6-2BA1-44B3-9EFC-B01656CB1DE6}" srcOrd="0" destOrd="0" presId="urn:microsoft.com/office/officeart/2005/8/layout/process5"/>
    <dgm:cxn modelId="{3B3C132A-BF7B-4217-8927-509840156149}" type="presParOf" srcId="{ECD7AC8F-513A-4FFB-858C-E16B827D53B1}" destId="{78C68E18-28DE-4132-92A8-FD1CB13EB949}" srcOrd="4" destOrd="0" presId="urn:microsoft.com/office/officeart/2005/8/layout/process5"/>
    <dgm:cxn modelId="{64F525E1-514E-4BB7-AF24-1FD68EA4101A}" type="presParOf" srcId="{ECD7AC8F-513A-4FFB-858C-E16B827D53B1}" destId="{F4B8D1FA-EF4B-48D7-9126-E47322D218E0}" srcOrd="5" destOrd="0" presId="urn:microsoft.com/office/officeart/2005/8/layout/process5"/>
    <dgm:cxn modelId="{7E347541-9180-42D8-907B-C7AECB7F8FD6}" type="presParOf" srcId="{F4B8D1FA-EF4B-48D7-9126-E47322D218E0}" destId="{8F815CA4-64C7-4544-AC4A-2B3FDBF60AB1}" srcOrd="0" destOrd="0" presId="urn:microsoft.com/office/officeart/2005/8/layout/process5"/>
    <dgm:cxn modelId="{40C0A721-64E5-4647-B3A2-A17D428764E2}" type="presParOf" srcId="{ECD7AC8F-513A-4FFB-858C-E16B827D53B1}" destId="{214A908F-0E7B-46A7-A590-9D3FE20E66A3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CDDBA7-336E-4686-A93F-212AA9EAB560}" type="doc">
      <dgm:prSet loTypeId="urn:microsoft.com/office/officeart/2005/8/layout/process5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FCCF08E2-D041-4200-8399-6D1BBF6E5BE7}">
      <dgm:prSet custT="1"/>
      <dgm:spPr/>
      <dgm:t>
        <a:bodyPr/>
        <a:lstStyle/>
        <a:p>
          <a:pPr rtl="0"/>
          <a:r>
            <a:rPr lang="es-MX" sz="1800" dirty="0" smtClean="0">
              <a:solidFill>
                <a:schemeClr val="bg1"/>
              </a:solidFill>
            </a:rPr>
            <a:t>Primer contacto del cliente (Planteamiento inicial)</a:t>
          </a:r>
          <a:endParaRPr lang="es-MX" sz="1800" dirty="0">
            <a:solidFill>
              <a:schemeClr val="bg1"/>
            </a:solidFill>
          </a:endParaRPr>
        </a:p>
      </dgm:t>
    </dgm:pt>
    <dgm:pt modelId="{52805C1C-6BA2-4C9D-9B7A-F72AAF95BF79}" type="parTrans" cxnId="{297B1B2C-95C9-4113-90DB-FE228DA5F395}">
      <dgm:prSet/>
      <dgm:spPr/>
      <dgm:t>
        <a:bodyPr/>
        <a:lstStyle/>
        <a:p>
          <a:endParaRPr lang="es-MX" sz="1800">
            <a:solidFill>
              <a:schemeClr val="bg1"/>
            </a:solidFill>
          </a:endParaRPr>
        </a:p>
      </dgm:t>
    </dgm:pt>
    <dgm:pt modelId="{241D2CE6-9500-45FC-92F0-7BA87ECD18BE}" type="sibTrans" cxnId="{297B1B2C-95C9-4113-90DB-FE228DA5F395}">
      <dgm:prSet custT="1"/>
      <dgm:spPr/>
      <dgm:t>
        <a:bodyPr/>
        <a:lstStyle/>
        <a:p>
          <a:endParaRPr lang="es-MX" sz="1800">
            <a:solidFill>
              <a:schemeClr val="bg1"/>
            </a:solidFill>
          </a:endParaRPr>
        </a:p>
      </dgm:t>
    </dgm:pt>
    <dgm:pt modelId="{1C01A0A1-E13C-40E4-A802-65FBCFA5B2C6}">
      <dgm:prSet custT="1"/>
      <dgm:spPr/>
      <dgm:t>
        <a:bodyPr/>
        <a:lstStyle/>
        <a:p>
          <a:pPr rtl="0"/>
          <a:r>
            <a:rPr lang="es-MX" sz="1800" dirty="0" smtClean="0">
              <a:solidFill>
                <a:schemeClr val="bg1"/>
              </a:solidFill>
            </a:rPr>
            <a:t>Identificación del problema primario (Expertos)</a:t>
          </a:r>
          <a:endParaRPr lang="es-MX" sz="1800" dirty="0">
            <a:solidFill>
              <a:schemeClr val="bg1"/>
            </a:solidFill>
          </a:endParaRPr>
        </a:p>
      </dgm:t>
    </dgm:pt>
    <dgm:pt modelId="{1770BC66-344B-4CCB-84D5-2FFCB89C0761}" type="parTrans" cxnId="{30E4E1D9-CF67-434B-8419-1C9A58FE8A01}">
      <dgm:prSet/>
      <dgm:spPr/>
      <dgm:t>
        <a:bodyPr/>
        <a:lstStyle/>
        <a:p>
          <a:endParaRPr lang="es-MX" sz="1800">
            <a:solidFill>
              <a:schemeClr val="bg1"/>
            </a:solidFill>
          </a:endParaRPr>
        </a:p>
      </dgm:t>
    </dgm:pt>
    <dgm:pt modelId="{028A069E-272C-4F47-BEB3-57F1638E4133}" type="sibTrans" cxnId="{30E4E1D9-CF67-434B-8419-1C9A58FE8A01}">
      <dgm:prSet custT="1"/>
      <dgm:spPr/>
      <dgm:t>
        <a:bodyPr/>
        <a:lstStyle/>
        <a:p>
          <a:endParaRPr lang="es-MX" sz="1800">
            <a:solidFill>
              <a:schemeClr val="bg1"/>
            </a:solidFill>
          </a:endParaRPr>
        </a:p>
      </dgm:t>
    </dgm:pt>
    <dgm:pt modelId="{6C201CE9-7721-4ABA-9E89-320E39BBECFF}">
      <dgm:prSet custT="1"/>
      <dgm:spPr/>
      <dgm:t>
        <a:bodyPr/>
        <a:lstStyle/>
        <a:p>
          <a:pPr rtl="0"/>
          <a:r>
            <a:rPr lang="es-MX" sz="1800" dirty="0" smtClean="0">
              <a:solidFill>
                <a:schemeClr val="bg1"/>
              </a:solidFill>
            </a:rPr>
            <a:t>Selección del equipo de trabajo</a:t>
          </a:r>
          <a:endParaRPr lang="es-MX" sz="1800" dirty="0">
            <a:solidFill>
              <a:schemeClr val="bg1"/>
            </a:solidFill>
          </a:endParaRPr>
        </a:p>
      </dgm:t>
    </dgm:pt>
    <dgm:pt modelId="{82424E4A-4BE9-4CE6-B4EC-8FC19B04F77B}" type="parTrans" cxnId="{99B95DD4-2C4A-491A-95C0-2C859A78228A}">
      <dgm:prSet/>
      <dgm:spPr/>
      <dgm:t>
        <a:bodyPr/>
        <a:lstStyle/>
        <a:p>
          <a:endParaRPr lang="es-MX" sz="1800">
            <a:solidFill>
              <a:schemeClr val="bg1"/>
            </a:solidFill>
          </a:endParaRPr>
        </a:p>
      </dgm:t>
    </dgm:pt>
    <dgm:pt modelId="{1A7DC14F-CC50-4A41-A6FF-F0C0109C81E9}" type="sibTrans" cxnId="{99B95DD4-2C4A-491A-95C0-2C859A78228A}">
      <dgm:prSet custT="1"/>
      <dgm:spPr/>
      <dgm:t>
        <a:bodyPr/>
        <a:lstStyle/>
        <a:p>
          <a:endParaRPr lang="es-MX" sz="1800">
            <a:solidFill>
              <a:schemeClr val="bg1"/>
            </a:solidFill>
          </a:endParaRPr>
        </a:p>
      </dgm:t>
    </dgm:pt>
    <dgm:pt modelId="{96F032AA-3E91-4138-BA28-6463F66504D7}">
      <dgm:prSet custT="1"/>
      <dgm:spPr/>
      <dgm:t>
        <a:bodyPr/>
        <a:lstStyle/>
        <a:p>
          <a:pPr rtl="0"/>
          <a:r>
            <a:rPr lang="es-MX" sz="1800" dirty="0" smtClean="0">
              <a:solidFill>
                <a:schemeClr val="bg1"/>
              </a:solidFill>
            </a:rPr>
            <a:t>Propuesta</a:t>
          </a:r>
          <a:endParaRPr lang="es-MX" sz="1800" dirty="0">
            <a:solidFill>
              <a:schemeClr val="bg1"/>
            </a:solidFill>
          </a:endParaRPr>
        </a:p>
      </dgm:t>
    </dgm:pt>
    <dgm:pt modelId="{7E3B9453-3903-4AB8-80CC-58817C1A3F8A}" type="parTrans" cxnId="{39041B2E-791C-4EB5-A390-87AC290113AE}">
      <dgm:prSet/>
      <dgm:spPr/>
      <dgm:t>
        <a:bodyPr/>
        <a:lstStyle/>
        <a:p>
          <a:endParaRPr lang="es-MX" sz="1800">
            <a:solidFill>
              <a:schemeClr val="bg1"/>
            </a:solidFill>
          </a:endParaRPr>
        </a:p>
      </dgm:t>
    </dgm:pt>
    <dgm:pt modelId="{3B8B249D-F414-4427-B2A4-6E6B758FBF32}" type="sibTrans" cxnId="{39041B2E-791C-4EB5-A390-87AC290113AE}">
      <dgm:prSet custT="1"/>
      <dgm:spPr/>
      <dgm:t>
        <a:bodyPr/>
        <a:lstStyle/>
        <a:p>
          <a:endParaRPr lang="es-MX" sz="1800">
            <a:solidFill>
              <a:schemeClr val="bg1"/>
            </a:solidFill>
          </a:endParaRPr>
        </a:p>
      </dgm:t>
    </dgm:pt>
    <dgm:pt modelId="{6DC7F7C6-5C75-4007-9B3F-C36768D14967}">
      <dgm:prSet custT="1"/>
      <dgm:spPr/>
      <dgm:t>
        <a:bodyPr/>
        <a:lstStyle/>
        <a:p>
          <a:pPr rtl="0"/>
          <a:r>
            <a:rPr lang="es-MX" sz="1800" dirty="0" smtClean="0">
              <a:solidFill>
                <a:schemeClr val="bg1"/>
              </a:solidFill>
            </a:rPr>
            <a:t>Definición de objetivos y entregables del proyecto</a:t>
          </a:r>
          <a:endParaRPr lang="es-MX" sz="1800" dirty="0">
            <a:solidFill>
              <a:schemeClr val="bg1"/>
            </a:solidFill>
          </a:endParaRPr>
        </a:p>
      </dgm:t>
    </dgm:pt>
    <dgm:pt modelId="{3FA88ABC-65A0-49A4-84AD-E7D504FED37C}" type="parTrans" cxnId="{D78F2BEF-600A-40AF-AC84-19F85043CFD0}">
      <dgm:prSet/>
      <dgm:spPr/>
      <dgm:t>
        <a:bodyPr/>
        <a:lstStyle/>
        <a:p>
          <a:endParaRPr lang="es-MX" sz="1800">
            <a:solidFill>
              <a:schemeClr val="bg1"/>
            </a:solidFill>
          </a:endParaRPr>
        </a:p>
      </dgm:t>
    </dgm:pt>
    <dgm:pt modelId="{DB38ED08-F447-4A45-9B4B-FE8ADD75B69D}" type="sibTrans" cxnId="{D78F2BEF-600A-40AF-AC84-19F85043CFD0}">
      <dgm:prSet custT="1"/>
      <dgm:spPr/>
      <dgm:t>
        <a:bodyPr/>
        <a:lstStyle/>
        <a:p>
          <a:endParaRPr lang="es-MX" sz="1800">
            <a:solidFill>
              <a:schemeClr val="bg1"/>
            </a:solidFill>
          </a:endParaRPr>
        </a:p>
      </dgm:t>
    </dgm:pt>
    <dgm:pt modelId="{ECD7AC8F-513A-4FFB-858C-E16B827D53B1}" type="pres">
      <dgm:prSet presAssocID="{C0CDDBA7-336E-4686-A93F-212AA9EAB5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D5C07B1-89AB-4AA5-90A2-4A0FB1E51F22}" type="pres">
      <dgm:prSet presAssocID="{FCCF08E2-D041-4200-8399-6D1BBF6E5BE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77388F-AB50-419F-BEC9-FA36835B1379}" type="pres">
      <dgm:prSet presAssocID="{241D2CE6-9500-45FC-92F0-7BA87ECD18BE}" presName="sibTrans" presStyleLbl="sibTrans2D1" presStyleIdx="0" presStyleCnt="4"/>
      <dgm:spPr/>
      <dgm:t>
        <a:bodyPr/>
        <a:lstStyle/>
        <a:p>
          <a:endParaRPr lang="es-MX"/>
        </a:p>
      </dgm:t>
    </dgm:pt>
    <dgm:pt modelId="{32B77060-ED9A-438F-AE5E-89D79110BE6E}" type="pres">
      <dgm:prSet presAssocID="{241D2CE6-9500-45FC-92F0-7BA87ECD18BE}" presName="connectorText" presStyleLbl="sibTrans2D1" presStyleIdx="0" presStyleCnt="4"/>
      <dgm:spPr/>
      <dgm:t>
        <a:bodyPr/>
        <a:lstStyle/>
        <a:p>
          <a:endParaRPr lang="es-MX"/>
        </a:p>
      </dgm:t>
    </dgm:pt>
    <dgm:pt modelId="{460E3E52-122B-4C0C-AB15-6AEA92471DD4}" type="pres">
      <dgm:prSet presAssocID="{1C01A0A1-E13C-40E4-A802-65FBCFA5B2C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EFF765-A750-43D6-80DE-3C95C364F6BD}" type="pres">
      <dgm:prSet presAssocID="{028A069E-272C-4F47-BEB3-57F1638E4133}" presName="sibTrans" presStyleLbl="sibTrans2D1" presStyleIdx="1" presStyleCnt="4"/>
      <dgm:spPr/>
      <dgm:t>
        <a:bodyPr/>
        <a:lstStyle/>
        <a:p>
          <a:endParaRPr lang="es-MX"/>
        </a:p>
      </dgm:t>
    </dgm:pt>
    <dgm:pt modelId="{B5B2E2D6-2BA1-44B3-9EFC-B01656CB1DE6}" type="pres">
      <dgm:prSet presAssocID="{028A069E-272C-4F47-BEB3-57F1638E4133}" presName="connectorText" presStyleLbl="sibTrans2D1" presStyleIdx="1" presStyleCnt="4"/>
      <dgm:spPr/>
      <dgm:t>
        <a:bodyPr/>
        <a:lstStyle/>
        <a:p>
          <a:endParaRPr lang="es-MX"/>
        </a:p>
      </dgm:t>
    </dgm:pt>
    <dgm:pt modelId="{78C68E18-28DE-4132-92A8-FD1CB13EB949}" type="pres">
      <dgm:prSet presAssocID="{6C201CE9-7721-4ABA-9E89-320E39BBECF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B8D1FA-EF4B-48D7-9126-E47322D218E0}" type="pres">
      <dgm:prSet presAssocID="{1A7DC14F-CC50-4A41-A6FF-F0C0109C81E9}" presName="sibTrans" presStyleLbl="sibTrans2D1" presStyleIdx="2" presStyleCnt="4"/>
      <dgm:spPr/>
      <dgm:t>
        <a:bodyPr/>
        <a:lstStyle/>
        <a:p>
          <a:endParaRPr lang="es-MX"/>
        </a:p>
      </dgm:t>
    </dgm:pt>
    <dgm:pt modelId="{8F815CA4-64C7-4544-AC4A-2B3FDBF60AB1}" type="pres">
      <dgm:prSet presAssocID="{1A7DC14F-CC50-4A41-A6FF-F0C0109C81E9}" presName="connectorText" presStyleLbl="sibTrans2D1" presStyleIdx="2" presStyleCnt="4"/>
      <dgm:spPr/>
      <dgm:t>
        <a:bodyPr/>
        <a:lstStyle/>
        <a:p>
          <a:endParaRPr lang="es-MX"/>
        </a:p>
      </dgm:t>
    </dgm:pt>
    <dgm:pt modelId="{214A908F-0E7B-46A7-A590-9D3FE20E66A3}" type="pres">
      <dgm:prSet presAssocID="{6DC7F7C6-5C75-4007-9B3F-C36768D1496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1CD3B92-5A55-4DB4-B3BD-963FF5595D5E}" type="pres">
      <dgm:prSet presAssocID="{DB38ED08-F447-4A45-9B4B-FE8ADD75B69D}" presName="sibTrans" presStyleLbl="sibTrans2D1" presStyleIdx="3" presStyleCnt="4"/>
      <dgm:spPr/>
      <dgm:t>
        <a:bodyPr/>
        <a:lstStyle/>
        <a:p>
          <a:endParaRPr lang="es-MX"/>
        </a:p>
      </dgm:t>
    </dgm:pt>
    <dgm:pt modelId="{1AFF9E40-1AF1-4B75-BF81-E14CF5F1C790}" type="pres">
      <dgm:prSet presAssocID="{DB38ED08-F447-4A45-9B4B-FE8ADD75B69D}" presName="connectorText" presStyleLbl="sibTrans2D1" presStyleIdx="3" presStyleCnt="4"/>
      <dgm:spPr/>
      <dgm:t>
        <a:bodyPr/>
        <a:lstStyle/>
        <a:p>
          <a:endParaRPr lang="es-MX"/>
        </a:p>
      </dgm:t>
    </dgm:pt>
    <dgm:pt modelId="{F076897D-9CC1-4966-A1C0-8F9FE088E42F}" type="pres">
      <dgm:prSet presAssocID="{96F032AA-3E91-4138-BA28-6463F66504D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8B1D16C-F2F4-4DDC-9A3E-71BE4379A74E}" type="presOf" srcId="{241D2CE6-9500-45FC-92F0-7BA87ECD18BE}" destId="{1877388F-AB50-419F-BEC9-FA36835B1379}" srcOrd="0" destOrd="0" presId="urn:microsoft.com/office/officeart/2005/8/layout/process5"/>
    <dgm:cxn modelId="{DD75716D-6074-41DD-A51B-78A8BAE1AADB}" type="presOf" srcId="{DB38ED08-F447-4A45-9B4B-FE8ADD75B69D}" destId="{1AFF9E40-1AF1-4B75-BF81-E14CF5F1C790}" srcOrd="1" destOrd="0" presId="urn:microsoft.com/office/officeart/2005/8/layout/process5"/>
    <dgm:cxn modelId="{FCD2EF17-CFA2-444E-AAE7-D84E4AA7E0A3}" type="presOf" srcId="{DB38ED08-F447-4A45-9B4B-FE8ADD75B69D}" destId="{51CD3B92-5A55-4DB4-B3BD-963FF5595D5E}" srcOrd="0" destOrd="0" presId="urn:microsoft.com/office/officeart/2005/8/layout/process5"/>
    <dgm:cxn modelId="{B581B667-4AC0-43D6-8E0C-1B5BA1B38858}" type="presOf" srcId="{96F032AA-3E91-4138-BA28-6463F66504D7}" destId="{F076897D-9CC1-4966-A1C0-8F9FE088E42F}" srcOrd="0" destOrd="0" presId="urn:microsoft.com/office/officeart/2005/8/layout/process5"/>
    <dgm:cxn modelId="{1B4987FA-B620-4A96-B9FD-79787CB0CA7A}" type="presOf" srcId="{C0CDDBA7-336E-4686-A93F-212AA9EAB560}" destId="{ECD7AC8F-513A-4FFB-858C-E16B827D53B1}" srcOrd="0" destOrd="0" presId="urn:microsoft.com/office/officeart/2005/8/layout/process5"/>
    <dgm:cxn modelId="{99B95DD4-2C4A-491A-95C0-2C859A78228A}" srcId="{C0CDDBA7-336E-4686-A93F-212AA9EAB560}" destId="{6C201CE9-7721-4ABA-9E89-320E39BBECFF}" srcOrd="2" destOrd="0" parTransId="{82424E4A-4BE9-4CE6-B4EC-8FC19B04F77B}" sibTransId="{1A7DC14F-CC50-4A41-A6FF-F0C0109C81E9}"/>
    <dgm:cxn modelId="{6144A8FE-E6E5-468C-BDDB-4106AD44F087}" type="presOf" srcId="{FCCF08E2-D041-4200-8399-6D1BBF6E5BE7}" destId="{1D5C07B1-89AB-4AA5-90A2-4A0FB1E51F22}" srcOrd="0" destOrd="0" presId="urn:microsoft.com/office/officeart/2005/8/layout/process5"/>
    <dgm:cxn modelId="{74A26EB0-463C-4F69-A692-C5D5848BB116}" type="presOf" srcId="{028A069E-272C-4F47-BEB3-57F1638E4133}" destId="{7DEFF765-A750-43D6-80DE-3C95C364F6BD}" srcOrd="0" destOrd="0" presId="urn:microsoft.com/office/officeart/2005/8/layout/process5"/>
    <dgm:cxn modelId="{297B1B2C-95C9-4113-90DB-FE228DA5F395}" srcId="{C0CDDBA7-336E-4686-A93F-212AA9EAB560}" destId="{FCCF08E2-D041-4200-8399-6D1BBF6E5BE7}" srcOrd="0" destOrd="0" parTransId="{52805C1C-6BA2-4C9D-9B7A-F72AAF95BF79}" sibTransId="{241D2CE6-9500-45FC-92F0-7BA87ECD18BE}"/>
    <dgm:cxn modelId="{39041B2E-791C-4EB5-A390-87AC290113AE}" srcId="{C0CDDBA7-336E-4686-A93F-212AA9EAB560}" destId="{96F032AA-3E91-4138-BA28-6463F66504D7}" srcOrd="4" destOrd="0" parTransId="{7E3B9453-3903-4AB8-80CC-58817C1A3F8A}" sibTransId="{3B8B249D-F414-4427-B2A4-6E6B758FBF32}"/>
    <dgm:cxn modelId="{F1F9FAAC-F341-4958-BC7B-8D29A86EB980}" type="presOf" srcId="{241D2CE6-9500-45FC-92F0-7BA87ECD18BE}" destId="{32B77060-ED9A-438F-AE5E-89D79110BE6E}" srcOrd="1" destOrd="0" presId="urn:microsoft.com/office/officeart/2005/8/layout/process5"/>
    <dgm:cxn modelId="{CC7B7878-DCA0-40CC-82B4-A229669BF1FB}" type="presOf" srcId="{1A7DC14F-CC50-4A41-A6FF-F0C0109C81E9}" destId="{F4B8D1FA-EF4B-48D7-9126-E47322D218E0}" srcOrd="0" destOrd="0" presId="urn:microsoft.com/office/officeart/2005/8/layout/process5"/>
    <dgm:cxn modelId="{9DE9D78C-1C58-4E58-BB2E-DCD231E22C44}" type="presOf" srcId="{1A7DC14F-CC50-4A41-A6FF-F0C0109C81E9}" destId="{8F815CA4-64C7-4544-AC4A-2B3FDBF60AB1}" srcOrd="1" destOrd="0" presId="urn:microsoft.com/office/officeart/2005/8/layout/process5"/>
    <dgm:cxn modelId="{104649C6-4E7B-4CE9-9918-C0DA03674B9D}" type="presOf" srcId="{6DC7F7C6-5C75-4007-9B3F-C36768D14967}" destId="{214A908F-0E7B-46A7-A590-9D3FE20E66A3}" srcOrd="0" destOrd="0" presId="urn:microsoft.com/office/officeart/2005/8/layout/process5"/>
    <dgm:cxn modelId="{013D8E27-6D2E-4B3F-9258-62BECE4565E0}" type="presOf" srcId="{1C01A0A1-E13C-40E4-A802-65FBCFA5B2C6}" destId="{460E3E52-122B-4C0C-AB15-6AEA92471DD4}" srcOrd="0" destOrd="0" presId="urn:microsoft.com/office/officeart/2005/8/layout/process5"/>
    <dgm:cxn modelId="{30E4E1D9-CF67-434B-8419-1C9A58FE8A01}" srcId="{C0CDDBA7-336E-4686-A93F-212AA9EAB560}" destId="{1C01A0A1-E13C-40E4-A802-65FBCFA5B2C6}" srcOrd="1" destOrd="0" parTransId="{1770BC66-344B-4CCB-84D5-2FFCB89C0761}" sibTransId="{028A069E-272C-4F47-BEB3-57F1638E4133}"/>
    <dgm:cxn modelId="{D78F2BEF-600A-40AF-AC84-19F85043CFD0}" srcId="{C0CDDBA7-336E-4686-A93F-212AA9EAB560}" destId="{6DC7F7C6-5C75-4007-9B3F-C36768D14967}" srcOrd="3" destOrd="0" parTransId="{3FA88ABC-65A0-49A4-84AD-E7D504FED37C}" sibTransId="{DB38ED08-F447-4A45-9B4B-FE8ADD75B69D}"/>
    <dgm:cxn modelId="{032AB72D-B08D-4060-8EDA-5C576A0B599D}" type="presOf" srcId="{6C201CE9-7721-4ABA-9E89-320E39BBECFF}" destId="{78C68E18-28DE-4132-92A8-FD1CB13EB949}" srcOrd="0" destOrd="0" presId="urn:microsoft.com/office/officeart/2005/8/layout/process5"/>
    <dgm:cxn modelId="{3B2FD696-C355-43AC-B801-69A34F2AE59A}" type="presOf" srcId="{028A069E-272C-4F47-BEB3-57F1638E4133}" destId="{B5B2E2D6-2BA1-44B3-9EFC-B01656CB1DE6}" srcOrd="1" destOrd="0" presId="urn:microsoft.com/office/officeart/2005/8/layout/process5"/>
    <dgm:cxn modelId="{C5D9EE4D-4BB0-4526-8E0A-6CA01B96E347}" type="presParOf" srcId="{ECD7AC8F-513A-4FFB-858C-E16B827D53B1}" destId="{1D5C07B1-89AB-4AA5-90A2-4A0FB1E51F22}" srcOrd="0" destOrd="0" presId="urn:microsoft.com/office/officeart/2005/8/layout/process5"/>
    <dgm:cxn modelId="{D099B3AA-AA38-4BD4-AC1E-06DB52B03B78}" type="presParOf" srcId="{ECD7AC8F-513A-4FFB-858C-E16B827D53B1}" destId="{1877388F-AB50-419F-BEC9-FA36835B1379}" srcOrd="1" destOrd="0" presId="urn:microsoft.com/office/officeart/2005/8/layout/process5"/>
    <dgm:cxn modelId="{24DEAFA1-CE76-4A8D-A79E-B3453A181788}" type="presParOf" srcId="{1877388F-AB50-419F-BEC9-FA36835B1379}" destId="{32B77060-ED9A-438F-AE5E-89D79110BE6E}" srcOrd="0" destOrd="0" presId="urn:microsoft.com/office/officeart/2005/8/layout/process5"/>
    <dgm:cxn modelId="{062FC99F-708A-4343-BC77-389E9B8FF531}" type="presParOf" srcId="{ECD7AC8F-513A-4FFB-858C-E16B827D53B1}" destId="{460E3E52-122B-4C0C-AB15-6AEA92471DD4}" srcOrd="2" destOrd="0" presId="urn:microsoft.com/office/officeart/2005/8/layout/process5"/>
    <dgm:cxn modelId="{7284541A-7554-4F77-921B-CCF7A882D0EE}" type="presParOf" srcId="{ECD7AC8F-513A-4FFB-858C-E16B827D53B1}" destId="{7DEFF765-A750-43D6-80DE-3C95C364F6BD}" srcOrd="3" destOrd="0" presId="urn:microsoft.com/office/officeart/2005/8/layout/process5"/>
    <dgm:cxn modelId="{05E1929C-8FDD-4840-AB74-3D0E4F47FE71}" type="presParOf" srcId="{7DEFF765-A750-43D6-80DE-3C95C364F6BD}" destId="{B5B2E2D6-2BA1-44B3-9EFC-B01656CB1DE6}" srcOrd="0" destOrd="0" presId="urn:microsoft.com/office/officeart/2005/8/layout/process5"/>
    <dgm:cxn modelId="{AB865EE9-34CD-4809-8A03-758038CFCF8E}" type="presParOf" srcId="{ECD7AC8F-513A-4FFB-858C-E16B827D53B1}" destId="{78C68E18-28DE-4132-92A8-FD1CB13EB949}" srcOrd="4" destOrd="0" presId="urn:microsoft.com/office/officeart/2005/8/layout/process5"/>
    <dgm:cxn modelId="{5941945E-E703-445B-B881-4646607DE89C}" type="presParOf" srcId="{ECD7AC8F-513A-4FFB-858C-E16B827D53B1}" destId="{F4B8D1FA-EF4B-48D7-9126-E47322D218E0}" srcOrd="5" destOrd="0" presId="urn:microsoft.com/office/officeart/2005/8/layout/process5"/>
    <dgm:cxn modelId="{D966D2F9-4526-49E0-BD72-48FD7881E66E}" type="presParOf" srcId="{F4B8D1FA-EF4B-48D7-9126-E47322D218E0}" destId="{8F815CA4-64C7-4544-AC4A-2B3FDBF60AB1}" srcOrd="0" destOrd="0" presId="urn:microsoft.com/office/officeart/2005/8/layout/process5"/>
    <dgm:cxn modelId="{6F73B42A-36C4-499D-AB8B-4E2A0EC23C08}" type="presParOf" srcId="{ECD7AC8F-513A-4FFB-858C-E16B827D53B1}" destId="{214A908F-0E7B-46A7-A590-9D3FE20E66A3}" srcOrd="6" destOrd="0" presId="urn:microsoft.com/office/officeart/2005/8/layout/process5"/>
    <dgm:cxn modelId="{FB0738BC-5F72-453E-9463-42F5B6A4370A}" type="presParOf" srcId="{ECD7AC8F-513A-4FFB-858C-E16B827D53B1}" destId="{51CD3B92-5A55-4DB4-B3BD-963FF5595D5E}" srcOrd="7" destOrd="0" presId="urn:microsoft.com/office/officeart/2005/8/layout/process5"/>
    <dgm:cxn modelId="{A3666E42-8D79-4286-9A01-FF67023B592B}" type="presParOf" srcId="{51CD3B92-5A55-4DB4-B3BD-963FF5595D5E}" destId="{1AFF9E40-1AF1-4B75-BF81-E14CF5F1C790}" srcOrd="0" destOrd="0" presId="urn:microsoft.com/office/officeart/2005/8/layout/process5"/>
    <dgm:cxn modelId="{7EBB7510-B744-4BA3-8BB6-E03D7DF78C1E}" type="presParOf" srcId="{ECD7AC8F-513A-4FFB-858C-E16B827D53B1}" destId="{F076897D-9CC1-4966-A1C0-8F9FE088E42F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CDDBA7-336E-4686-A93F-212AA9EAB560}" type="doc">
      <dgm:prSet loTypeId="urn:microsoft.com/office/officeart/2005/8/layout/process5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FCCF08E2-D041-4200-8399-6D1BBF6E5BE7}">
      <dgm:prSet custT="1"/>
      <dgm:spPr/>
      <dgm:t>
        <a:bodyPr/>
        <a:lstStyle/>
        <a:p>
          <a:pPr rtl="0"/>
          <a:r>
            <a:rPr lang="es-MX" sz="1200" dirty="0" smtClean="0">
              <a:solidFill>
                <a:schemeClr val="bg1"/>
              </a:solidFill>
            </a:rPr>
            <a:t>Primer contacto del cliente (Planteamiento inicial)</a:t>
          </a:r>
          <a:endParaRPr lang="es-MX" sz="1200" dirty="0">
            <a:solidFill>
              <a:schemeClr val="bg1"/>
            </a:solidFill>
          </a:endParaRPr>
        </a:p>
      </dgm:t>
    </dgm:pt>
    <dgm:pt modelId="{52805C1C-6BA2-4C9D-9B7A-F72AAF95BF79}" type="parTrans" cxnId="{297B1B2C-95C9-4113-90DB-FE228DA5F395}">
      <dgm:prSet/>
      <dgm:spPr/>
      <dgm:t>
        <a:bodyPr/>
        <a:lstStyle/>
        <a:p>
          <a:endParaRPr lang="es-MX" sz="2400">
            <a:solidFill>
              <a:schemeClr val="bg1"/>
            </a:solidFill>
          </a:endParaRPr>
        </a:p>
      </dgm:t>
    </dgm:pt>
    <dgm:pt modelId="{241D2CE6-9500-45FC-92F0-7BA87ECD18BE}" type="sibTrans" cxnId="{297B1B2C-95C9-4113-90DB-FE228DA5F395}">
      <dgm:prSet custT="1"/>
      <dgm:spPr/>
      <dgm:t>
        <a:bodyPr/>
        <a:lstStyle/>
        <a:p>
          <a:endParaRPr lang="es-MX" sz="1050">
            <a:solidFill>
              <a:schemeClr val="bg1"/>
            </a:solidFill>
          </a:endParaRPr>
        </a:p>
      </dgm:t>
    </dgm:pt>
    <dgm:pt modelId="{1C01A0A1-E13C-40E4-A802-65FBCFA5B2C6}">
      <dgm:prSet custT="1"/>
      <dgm:spPr/>
      <dgm:t>
        <a:bodyPr/>
        <a:lstStyle/>
        <a:p>
          <a:pPr rtl="0"/>
          <a:r>
            <a:rPr lang="es-MX" sz="1300" dirty="0" smtClean="0">
              <a:solidFill>
                <a:schemeClr val="bg1"/>
              </a:solidFill>
            </a:rPr>
            <a:t>Identificación del problema primario (Expertos)</a:t>
          </a:r>
          <a:endParaRPr lang="es-MX" sz="1300" dirty="0">
            <a:solidFill>
              <a:schemeClr val="bg1"/>
            </a:solidFill>
          </a:endParaRPr>
        </a:p>
      </dgm:t>
    </dgm:pt>
    <dgm:pt modelId="{1770BC66-344B-4CCB-84D5-2FFCB89C0761}" type="parTrans" cxnId="{30E4E1D9-CF67-434B-8419-1C9A58FE8A01}">
      <dgm:prSet/>
      <dgm:spPr/>
      <dgm:t>
        <a:bodyPr/>
        <a:lstStyle/>
        <a:p>
          <a:endParaRPr lang="es-MX" sz="2400">
            <a:solidFill>
              <a:schemeClr val="bg1"/>
            </a:solidFill>
          </a:endParaRPr>
        </a:p>
      </dgm:t>
    </dgm:pt>
    <dgm:pt modelId="{028A069E-272C-4F47-BEB3-57F1638E4133}" type="sibTrans" cxnId="{30E4E1D9-CF67-434B-8419-1C9A58FE8A01}">
      <dgm:prSet custT="1"/>
      <dgm:spPr/>
      <dgm:t>
        <a:bodyPr/>
        <a:lstStyle/>
        <a:p>
          <a:endParaRPr lang="es-MX" sz="1050">
            <a:solidFill>
              <a:schemeClr val="bg1"/>
            </a:solidFill>
          </a:endParaRPr>
        </a:p>
      </dgm:t>
    </dgm:pt>
    <dgm:pt modelId="{6C201CE9-7721-4ABA-9E89-320E39BBECFF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bg1"/>
              </a:solidFill>
            </a:rPr>
            <a:t>Selección del equipo de trabajo</a:t>
          </a:r>
          <a:endParaRPr lang="es-MX" sz="1400" dirty="0">
            <a:solidFill>
              <a:schemeClr val="bg1"/>
            </a:solidFill>
          </a:endParaRPr>
        </a:p>
      </dgm:t>
    </dgm:pt>
    <dgm:pt modelId="{82424E4A-4BE9-4CE6-B4EC-8FC19B04F77B}" type="parTrans" cxnId="{99B95DD4-2C4A-491A-95C0-2C859A78228A}">
      <dgm:prSet/>
      <dgm:spPr/>
      <dgm:t>
        <a:bodyPr/>
        <a:lstStyle/>
        <a:p>
          <a:endParaRPr lang="es-MX" sz="2400">
            <a:solidFill>
              <a:schemeClr val="bg1"/>
            </a:solidFill>
          </a:endParaRPr>
        </a:p>
      </dgm:t>
    </dgm:pt>
    <dgm:pt modelId="{1A7DC14F-CC50-4A41-A6FF-F0C0109C81E9}" type="sibTrans" cxnId="{99B95DD4-2C4A-491A-95C0-2C859A78228A}">
      <dgm:prSet custT="1"/>
      <dgm:spPr/>
      <dgm:t>
        <a:bodyPr/>
        <a:lstStyle/>
        <a:p>
          <a:endParaRPr lang="es-MX" sz="1050">
            <a:solidFill>
              <a:schemeClr val="bg1"/>
            </a:solidFill>
          </a:endParaRPr>
        </a:p>
      </dgm:t>
    </dgm:pt>
    <dgm:pt modelId="{96F032AA-3E91-4138-BA28-6463F66504D7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bg1"/>
              </a:solidFill>
            </a:rPr>
            <a:t>Propuesta</a:t>
          </a:r>
          <a:endParaRPr lang="es-MX" sz="1400" dirty="0">
            <a:solidFill>
              <a:schemeClr val="bg1"/>
            </a:solidFill>
          </a:endParaRPr>
        </a:p>
      </dgm:t>
    </dgm:pt>
    <dgm:pt modelId="{7E3B9453-3903-4AB8-80CC-58817C1A3F8A}" type="parTrans" cxnId="{39041B2E-791C-4EB5-A390-87AC290113AE}">
      <dgm:prSet/>
      <dgm:spPr/>
      <dgm:t>
        <a:bodyPr/>
        <a:lstStyle/>
        <a:p>
          <a:endParaRPr lang="es-MX" sz="2400">
            <a:solidFill>
              <a:schemeClr val="bg1"/>
            </a:solidFill>
          </a:endParaRPr>
        </a:p>
      </dgm:t>
    </dgm:pt>
    <dgm:pt modelId="{3B8B249D-F414-4427-B2A4-6E6B758FBF32}" type="sibTrans" cxnId="{39041B2E-791C-4EB5-A390-87AC290113AE}">
      <dgm:prSet custT="1"/>
      <dgm:spPr/>
      <dgm:t>
        <a:bodyPr/>
        <a:lstStyle/>
        <a:p>
          <a:endParaRPr lang="es-MX" sz="1050">
            <a:solidFill>
              <a:schemeClr val="bg1"/>
            </a:solidFill>
          </a:endParaRPr>
        </a:p>
      </dgm:t>
    </dgm:pt>
    <dgm:pt modelId="{C9BFF072-2F4C-44E7-AE7E-C5A8A1B38D2F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bg1"/>
              </a:solidFill>
            </a:rPr>
            <a:t>Ejecución y seguimiento</a:t>
          </a:r>
          <a:endParaRPr lang="es-MX" sz="1400" dirty="0">
            <a:solidFill>
              <a:schemeClr val="bg1"/>
            </a:solidFill>
          </a:endParaRPr>
        </a:p>
      </dgm:t>
    </dgm:pt>
    <dgm:pt modelId="{0220BA71-1563-4576-9D8E-BE071F1C6A1A}" type="parTrans" cxnId="{B4F85DC2-19C8-40C6-B17A-5CE7F1AF8CB0}">
      <dgm:prSet/>
      <dgm:spPr/>
      <dgm:t>
        <a:bodyPr/>
        <a:lstStyle/>
        <a:p>
          <a:endParaRPr lang="es-MX" sz="2400">
            <a:solidFill>
              <a:schemeClr val="bg1"/>
            </a:solidFill>
          </a:endParaRPr>
        </a:p>
      </dgm:t>
    </dgm:pt>
    <dgm:pt modelId="{3EE6D936-6735-4043-843F-34DA1D68C87D}" type="sibTrans" cxnId="{B4F85DC2-19C8-40C6-B17A-5CE7F1AF8CB0}">
      <dgm:prSet custT="1"/>
      <dgm:spPr/>
      <dgm:t>
        <a:bodyPr/>
        <a:lstStyle/>
        <a:p>
          <a:endParaRPr lang="es-MX" sz="1050">
            <a:solidFill>
              <a:schemeClr val="bg1"/>
            </a:solidFill>
          </a:endParaRPr>
        </a:p>
      </dgm:t>
    </dgm:pt>
    <dgm:pt modelId="{1111EA97-F2AF-4A75-A2E0-2AA4F5C37EF3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bg1"/>
              </a:solidFill>
            </a:rPr>
            <a:t>Entrega-recepción</a:t>
          </a:r>
          <a:endParaRPr lang="es-MX" sz="1400" dirty="0">
            <a:solidFill>
              <a:schemeClr val="bg1"/>
            </a:solidFill>
          </a:endParaRPr>
        </a:p>
      </dgm:t>
    </dgm:pt>
    <dgm:pt modelId="{DAF7080E-9C87-4E22-AFA0-AA21FC5DB01E}" type="parTrans" cxnId="{C4949E06-DD8E-4D15-AE45-6CA7A77698FD}">
      <dgm:prSet/>
      <dgm:spPr/>
      <dgm:t>
        <a:bodyPr/>
        <a:lstStyle/>
        <a:p>
          <a:endParaRPr lang="es-MX" sz="2400">
            <a:solidFill>
              <a:schemeClr val="bg1"/>
            </a:solidFill>
          </a:endParaRPr>
        </a:p>
      </dgm:t>
    </dgm:pt>
    <dgm:pt modelId="{05795BA5-4428-4331-8BBB-38CE943C8871}" type="sibTrans" cxnId="{C4949E06-DD8E-4D15-AE45-6CA7A77698FD}">
      <dgm:prSet custT="1"/>
      <dgm:spPr/>
      <dgm:t>
        <a:bodyPr/>
        <a:lstStyle/>
        <a:p>
          <a:endParaRPr lang="es-MX" sz="1050">
            <a:solidFill>
              <a:schemeClr val="bg1"/>
            </a:solidFill>
          </a:endParaRPr>
        </a:p>
      </dgm:t>
    </dgm:pt>
    <dgm:pt modelId="{6899D841-E790-4B0E-B840-755B303EFE82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bg1"/>
              </a:solidFill>
            </a:rPr>
            <a:t>Cierre con el cliente</a:t>
          </a:r>
          <a:endParaRPr lang="es-MX" sz="1400" dirty="0">
            <a:solidFill>
              <a:schemeClr val="bg1"/>
            </a:solidFill>
          </a:endParaRPr>
        </a:p>
      </dgm:t>
    </dgm:pt>
    <dgm:pt modelId="{08B79DF4-9612-4C8C-B46B-324C09081D04}" type="parTrans" cxnId="{75C9800B-2CD7-4EF8-9316-7B6CF8C09377}">
      <dgm:prSet/>
      <dgm:spPr/>
      <dgm:t>
        <a:bodyPr/>
        <a:lstStyle/>
        <a:p>
          <a:endParaRPr lang="es-MX" sz="2400">
            <a:solidFill>
              <a:schemeClr val="bg1"/>
            </a:solidFill>
          </a:endParaRPr>
        </a:p>
      </dgm:t>
    </dgm:pt>
    <dgm:pt modelId="{2B5302AE-B233-4A0C-8555-911E954815E6}" type="sibTrans" cxnId="{75C9800B-2CD7-4EF8-9316-7B6CF8C09377}">
      <dgm:prSet custT="1"/>
      <dgm:spPr/>
      <dgm:t>
        <a:bodyPr/>
        <a:lstStyle/>
        <a:p>
          <a:endParaRPr lang="es-MX" sz="1050">
            <a:solidFill>
              <a:schemeClr val="bg1"/>
            </a:solidFill>
          </a:endParaRPr>
        </a:p>
      </dgm:t>
    </dgm:pt>
    <dgm:pt modelId="{D2388580-FA65-4796-9D81-421DDEAAD1E8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bg1"/>
              </a:solidFill>
            </a:rPr>
            <a:t>Soporte post-venta</a:t>
          </a:r>
          <a:endParaRPr lang="es-MX" sz="1400" dirty="0">
            <a:solidFill>
              <a:schemeClr val="bg1"/>
            </a:solidFill>
          </a:endParaRPr>
        </a:p>
      </dgm:t>
    </dgm:pt>
    <dgm:pt modelId="{5A629A07-73C8-4C5F-8170-5735A450263F}" type="parTrans" cxnId="{6158C8A0-E352-4F20-9F8D-FFF13DAA79DE}">
      <dgm:prSet/>
      <dgm:spPr/>
      <dgm:t>
        <a:bodyPr/>
        <a:lstStyle/>
        <a:p>
          <a:endParaRPr lang="es-MX" sz="2400">
            <a:solidFill>
              <a:schemeClr val="bg1"/>
            </a:solidFill>
          </a:endParaRPr>
        </a:p>
      </dgm:t>
    </dgm:pt>
    <dgm:pt modelId="{24FD392A-709E-4120-89DF-BD528E6EFCAE}" type="sibTrans" cxnId="{6158C8A0-E352-4F20-9F8D-FFF13DAA79DE}">
      <dgm:prSet custT="1"/>
      <dgm:spPr/>
      <dgm:t>
        <a:bodyPr/>
        <a:lstStyle/>
        <a:p>
          <a:endParaRPr lang="es-MX" sz="1050">
            <a:solidFill>
              <a:schemeClr val="bg1"/>
            </a:solidFill>
          </a:endParaRPr>
        </a:p>
      </dgm:t>
    </dgm:pt>
    <dgm:pt modelId="{A8A6995E-B1AA-4E84-9FDC-C9A15FA0B773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bg1"/>
              </a:solidFill>
            </a:rPr>
            <a:t>Cierre del proyecto</a:t>
          </a:r>
          <a:endParaRPr lang="es-MX" sz="1400" dirty="0">
            <a:solidFill>
              <a:schemeClr val="bg1"/>
            </a:solidFill>
          </a:endParaRPr>
        </a:p>
      </dgm:t>
    </dgm:pt>
    <dgm:pt modelId="{18FEB0E2-0D6F-4BB3-9201-1B6FD05511CD}" type="parTrans" cxnId="{7A3AE4AB-74AF-4E09-9401-7B9CAF1EF726}">
      <dgm:prSet/>
      <dgm:spPr/>
      <dgm:t>
        <a:bodyPr/>
        <a:lstStyle/>
        <a:p>
          <a:endParaRPr lang="es-MX" sz="2400">
            <a:solidFill>
              <a:schemeClr val="bg1"/>
            </a:solidFill>
          </a:endParaRPr>
        </a:p>
      </dgm:t>
    </dgm:pt>
    <dgm:pt modelId="{6137348B-307F-4B3A-9015-E600DBC5F201}" type="sibTrans" cxnId="{7A3AE4AB-74AF-4E09-9401-7B9CAF1EF726}">
      <dgm:prSet/>
      <dgm:spPr/>
      <dgm:t>
        <a:bodyPr/>
        <a:lstStyle/>
        <a:p>
          <a:endParaRPr lang="es-MX" sz="2400">
            <a:solidFill>
              <a:schemeClr val="bg1"/>
            </a:solidFill>
          </a:endParaRPr>
        </a:p>
      </dgm:t>
    </dgm:pt>
    <dgm:pt modelId="{B33A4C5B-735F-46D8-9BBB-F64B3667C0C3}">
      <dgm:prSet custT="1"/>
      <dgm:spPr/>
      <dgm:t>
        <a:bodyPr/>
        <a:lstStyle/>
        <a:p>
          <a:pPr rtl="0"/>
          <a:r>
            <a:rPr lang="es-MX" sz="1300" dirty="0" smtClean="0">
              <a:solidFill>
                <a:schemeClr val="bg1"/>
              </a:solidFill>
            </a:rPr>
            <a:t>Definición de tareas y entregables (WBS)</a:t>
          </a:r>
          <a:endParaRPr lang="es-MX" sz="1300" dirty="0">
            <a:solidFill>
              <a:schemeClr val="bg1"/>
            </a:solidFill>
          </a:endParaRPr>
        </a:p>
      </dgm:t>
    </dgm:pt>
    <dgm:pt modelId="{8276E840-6151-48A8-9E2D-36AB9B94BAD9}" type="parTrans" cxnId="{054349E9-A243-4234-88FD-5BD0E98F774E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B8AA7F00-1D0D-4A3D-AFAF-3AFFA7786161}" type="sibTrans" cxnId="{054349E9-A243-4234-88FD-5BD0E98F774E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6DC7F7C6-5C75-4007-9B3F-C36768D14967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bg1"/>
              </a:solidFill>
            </a:rPr>
            <a:t>Definición de objetivos y entregables del proyecto</a:t>
          </a:r>
          <a:endParaRPr lang="es-MX" sz="1400" dirty="0">
            <a:solidFill>
              <a:schemeClr val="bg1"/>
            </a:solidFill>
          </a:endParaRPr>
        </a:p>
      </dgm:t>
    </dgm:pt>
    <dgm:pt modelId="{3FA88ABC-65A0-49A4-84AD-E7D504FED37C}" type="parTrans" cxnId="{D78F2BEF-600A-40AF-AC84-19F85043CFD0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DB38ED08-F447-4A45-9B4B-FE8ADD75B69D}" type="sibTrans" cxnId="{D78F2BEF-600A-40AF-AC84-19F85043CFD0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9CB97A74-71C0-4748-B9E1-5C1880FD44E7}">
      <dgm:prSet custT="1"/>
      <dgm:spPr/>
      <dgm:t>
        <a:bodyPr/>
        <a:lstStyle/>
        <a:p>
          <a:pPr rtl="0"/>
          <a:r>
            <a:rPr lang="es-MX" sz="1300" smtClean="0">
              <a:solidFill>
                <a:schemeClr val="bg1"/>
              </a:solidFill>
            </a:rPr>
            <a:t>Levantamiento de requerimientos</a:t>
          </a:r>
          <a:endParaRPr lang="es-MX" sz="1300" dirty="0">
            <a:solidFill>
              <a:schemeClr val="bg1"/>
            </a:solidFill>
          </a:endParaRPr>
        </a:p>
      </dgm:t>
    </dgm:pt>
    <dgm:pt modelId="{A01D10A1-725D-487C-B231-7BA5AD82FA91}" type="parTrans" cxnId="{B4C92948-378D-4A62-B70D-3609A57A4355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55BB1FE9-1CDD-4125-A478-D99E186D516B}" type="sibTrans" cxnId="{B4C92948-378D-4A62-B70D-3609A57A4355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EBA95A52-D5DF-4F11-B492-3CC278D72780}">
      <dgm:prSet custT="1"/>
      <dgm:spPr/>
      <dgm:t>
        <a:bodyPr/>
        <a:lstStyle/>
        <a:p>
          <a:pPr rtl="0"/>
          <a:r>
            <a:rPr lang="es-MX" sz="1400" dirty="0" smtClean="0">
              <a:solidFill>
                <a:schemeClr val="bg1"/>
              </a:solidFill>
            </a:rPr>
            <a:t>Contrato</a:t>
          </a:r>
          <a:endParaRPr lang="es-MX" sz="1400" dirty="0">
            <a:solidFill>
              <a:schemeClr val="bg1"/>
            </a:solidFill>
          </a:endParaRPr>
        </a:p>
      </dgm:t>
    </dgm:pt>
    <dgm:pt modelId="{B7312E8F-7137-47C6-B4E1-EF561AA5D0CB}" type="parTrans" cxnId="{5F0C4C56-768C-472A-879E-347C55B8E458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0C7441CC-FAD0-413D-88E3-1288FA4A78D8}" type="sibTrans" cxnId="{5F0C4C56-768C-472A-879E-347C55B8E458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ECD7AC8F-513A-4FFB-858C-E16B827D53B1}" type="pres">
      <dgm:prSet presAssocID="{C0CDDBA7-336E-4686-A93F-212AA9EAB5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D5C07B1-89AB-4AA5-90A2-4A0FB1E51F22}" type="pres">
      <dgm:prSet presAssocID="{FCCF08E2-D041-4200-8399-6D1BBF6E5BE7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77388F-AB50-419F-BEC9-FA36835B1379}" type="pres">
      <dgm:prSet presAssocID="{241D2CE6-9500-45FC-92F0-7BA87ECD18BE}" presName="sibTrans" presStyleLbl="sibTrans2D1" presStyleIdx="0" presStyleCnt="12"/>
      <dgm:spPr/>
      <dgm:t>
        <a:bodyPr/>
        <a:lstStyle/>
        <a:p>
          <a:endParaRPr lang="es-MX"/>
        </a:p>
      </dgm:t>
    </dgm:pt>
    <dgm:pt modelId="{32B77060-ED9A-438F-AE5E-89D79110BE6E}" type="pres">
      <dgm:prSet presAssocID="{241D2CE6-9500-45FC-92F0-7BA87ECD18BE}" presName="connectorText" presStyleLbl="sibTrans2D1" presStyleIdx="0" presStyleCnt="12"/>
      <dgm:spPr/>
      <dgm:t>
        <a:bodyPr/>
        <a:lstStyle/>
        <a:p>
          <a:endParaRPr lang="es-MX"/>
        </a:p>
      </dgm:t>
    </dgm:pt>
    <dgm:pt modelId="{460E3E52-122B-4C0C-AB15-6AEA92471DD4}" type="pres">
      <dgm:prSet presAssocID="{1C01A0A1-E13C-40E4-A802-65FBCFA5B2C6}" presName="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EFF765-A750-43D6-80DE-3C95C364F6BD}" type="pres">
      <dgm:prSet presAssocID="{028A069E-272C-4F47-BEB3-57F1638E4133}" presName="sibTrans" presStyleLbl="sibTrans2D1" presStyleIdx="1" presStyleCnt="12"/>
      <dgm:spPr/>
      <dgm:t>
        <a:bodyPr/>
        <a:lstStyle/>
        <a:p>
          <a:endParaRPr lang="es-MX"/>
        </a:p>
      </dgm:t>
    </dgm:pt>
    <dgm:pt modelId="{B5B2E2D6-2BA1-44B3-9EFC-B01656CB1DE6}" type="pres">
      <dgm:prSet presAssocID="{028A069E-272C-4F47-BEB3-57F1638E4133}" presName="connectorText" presStyleLbl="sibTrans2D1" presStyleIdx="1" presStyleCnt="12"/>
      <dgm:spPr/>
      <dgm:t>
        <a:bodyPr/>
        <a:lstStyle/>
        <a:p>
          <a:endParaRPr lang="es-MX"/>
        </a:p>
      </dgm:t>
    </dgm:pt>
    <dgm:pt modelId="{78C68E18-28DE-4132-92A8-FD1CB13EB949}" type="pres">
      <dgm:prSet presAssocID="{6C201CE9-7721-4ABA-9E89-320E39BBECFF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B8D1FA-EF4B-48D7-9126-E47322D218E0}" type="pres">
      <dgm:prSet presAssocID="{1A7DC14F-CC50-4A41-A6FF-F0C0109C81E9}" presName="sibTrans" presStyleLbl="sibTrans2D1" presStyleIdx="2" presStyleCnt="12"/>
      <dgm:spPr/>
      <dgm:t>
        <a:bodyPr/>
        <a:lstStyle/>
        <a:p>
          <a:endParaRPr lang="es-MX"/>
        </a:p>
      </dgm:t>
    </dgm:pt>
    <dgm:pt modelId="{8F815CA4-64C7-4544-AC4A-2B3FDBF60AB1}" type="pres">
      <dgm:prSet presAssocID="{1A7DC14F-CC50-4A41-A6FF-F0C0109C81E9}" presName="connectorText" presStyleLbl="sibTrans2D1" presStyleIdx="2" presStyleCnt="12"/>
      <dgm:spPr/>
      <dgm:t>
        <a:bodyPr/>
        <a:lstStyle/>
        <a:p>
          <a:endParaRPr lang="es-MX"/>
        </a:p>
      </dgm:t>
    </dgm:pt>
    <dgm:pt modelId="{214A908F-0E7B-46A7-A590-9D3FE20E66A3}" type="pres">
      <dgm:prSet presAssocID="{6DC7F7C6-5C75-4007-9B3F-C36768D14967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1CD3B92-5A55-4DB4-B3BD-963FF5595D5E}" type="pres">
      <dgm:prSet presAssocID="{DB38ED08-F447-4A45-9B4B-FE8ADD75B69D}" presName="sibTrans" presStyleLbl="sibTrans2D1" presStyleIdx="3" presStyleCnt="12"/>
      <dgm:spPr/>
      <dgm:t>
        <a:bodyPr/>
        <a:lstStyle/>
        <a:p>
          <a:endParaRPr lang="es-MX"/>
        </a:p>
      </dgm:t>
    </dgm:pt>
    <dgm:pt modelId="{1AFF9E40-1AF1-4B75-BF81-E14CF5F1C790}" type="pres">
      <dgm:prSet presAssocID="{DB38ED08-F447-4A45-9B4B-FE8ADD75B69D}" presName="connectorText" presStyleLbl="sibTrans2D1" presStyleIdx="3" presStyleCnt="12"/>
      <dgm:spPr/>
      <dgm:t>
        <a:bodyPr/>
        <a:lstStyle/>
        <a:p>
          <a:endParaRPr lang="es-MX"/>
        </a:p>
      </dgm:t>
    </dgm:pt>
    <dgm:pt modelId="{F076897D-9CC1-4966-A1C0-8F9FE088E42F}" type="pres">
      <dgm:prSet presAssocID="{96F032AA-3E91-4138-BA28-6463F66504D7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100E23-56E2-42B1-B01C-D5C0AC762F90}" type="pres">
      <dgm:prSet presAssocID="{3B8B249D-F414-4427-B2A4-6E6B758FBF32}" presName="sibTrans" presStyleLbl="sibTrans2D1" presStyleIdx="4" presStyleCnt="12"/>
      <dgm:spPr/>
      <dgm:t>
        <a:bodyPr/>
        <a:lstStyle/>
        <a:p>
          <a:endParaRPr lang="es-MX"/>
        </a:p>
      </dgm:t>
    </dgm:pt>
    <dgm:pt modelId="{401A642D-458A-4FC8-81F2-AFDC51644B18}" type="pres">
      <dgm:prSet presAssocID="{3B8B249D-F414-4427-B2A4-6E6B758FBF32}" presName="connectorText" presStyleLbl="sibTrans2D1" presStyleIdx="4" presStyleCnt="12"/>
      <dgm:spPr/>
      <dgm:t>
        <a:bodyPr/>
        <a:lstStyle/>
        <a:p>
          <a:endParaRPr lang="es-MX"/>
        </a:p>
      </dgm:t>
    </dgm:pt>
    <dgm:pt modelId="{0E9EA71E-1A21-4B09-96B2-8A0778716F2E}" type="pres">
      <dgm:prSet presAssocID="{EBA95A52-D5DF-4F11-B492-3CC278D72780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C98D326-CA1D-457C-BDA5-D5061CA475A2}" type="pres">
      <dgm:prSet presAssocID="{0C7441CC-FAD0-413D-88E3-1288FA4A78D8}" presName="sibTrans" presStyleLbl="sibTrans2D1" presStyleIdx="5" presStyleCnt="12"/>
      <dgm:spPr/>
      <dgm:t>
        <a:bodyPr/>
        <a:lstStyle/>
        <a:p>
          <a:endParaRPr lang="es-MX"/>
        </a:p>
      </dgm:t>
    </dgm:pt>
    <dgm:pt modelId="{7C55E70B-EA5A-4AEE-8768-9A4F6E897BD1}" type="pres">
      <dgm:prSet presAssocID="{0C7441CC-FAD0-413D-88E3-1288FA4A78D8}" presName="connectorText" presStyleLbl="sibTrans2D1" presStyleIdx="5" presStyleCnt="12"/>
      <dgm:spPr/>
      <dgm:t>
        <a:bodyPr/>
        <a:lstStyle/>
        <a:p>
          <a:endParaRPr lang="es-MX"/>
        </a:p>
      </dgm:t>
    </dgm:pt>
    <dgm:pt modelId="{06383FC1-B5D1-4326-AEBB-C82F06D7EF64}" type="pres">
      <dgm:prSet presAssocID="{B33A4C5B-735F-46D8-9BBB-F64B3667C0C3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1520CA6-4A75-4DD7-AC22-AE29004EADC3}" type="pres">
      <dgm:prSet presAssocID="{B8AA7F00-1D0D-4A3D-AFAF-3AFFA7786161}" presName="sibTrans" presStyleLbl="sibTrans2D1" presStyleIdx="6" presStyleCnt="12"/>
      <dgm:spPr/>
      <dgm:t>
        <a:bodyPr/>
        <a:lstStyle/>
        <a:p>
          <a:endParaRPr lang="es-MX"/>
        </a:p>
      </dgm:t>
    </dgm:pt>
    <dgm:pt modelId="{BEC2F547-1008-4D2B-80BA-FE29A6491B44}" type="pres">
      <dgm:prSet presAssocID="{B8AA7F00-1D0D-4A3D-AFAF-3AFFA7786161}" presName="connectorText" presStyleLbl="sibTrans2D1" presStyleIdx="6" presStyleCnt="12"/>
      <dgm:spPr/>
      <dgm:t>
        <a:bodyPr/>
        <a:lstStyle/>
        <a:p>
          <a:endParaRPr lang="es-MX"/>
        </a:p>
      </dgm:t>
    </dgm:pt>
    <dgm:pt modelId="{7A66FAB1-8E58-4A0F-A8CD-15982CEE76F3}" type="pres">
      <dgm:prSet presAssocID="{9CB97A74-71C0-4748-B9E1-5C1880FD44E7}" presName="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FD90F54-1916-441A-8A63-4219853F7F61}" type="pres">
      <dgm:prSet presAssocID="{55BB1FE9-1CDD-4125-A478-D99E186D516B}" presName="sibTrans" presStyleLbl="sibTrans2D1" presStyleIdx="7" presStyleCnt="12"/>
      <dgm:spPr/>
      <dgm:t>
        <a:bodyPr/>
        <a:lstStyle/>
        <a:p>
          <a:endParaRPr lang="es-MX"/>
        </a:p>
      </dgm:t>
    </dgm:pt>
    <dgm:pt modelId="{55EA9E24-377D-4473-97BF-0DE84E963A36}" type="pres">
      <dgm:prSet presAssocID="{55BB1FE9-1CDD-4125-A478-D99E186D516B}" presName="connectorText" presStyleLbl="sibTrans2D1" presStyleIdx="7" presStyleCnt="12"/>
      <dgm:spPr/>
      <dgm:t>
        <a:bodyPr/>
        <a:lstStyle/>
        <a:p>
          <a:endParaRPr lang="es-MX"/>
        </a:p>
      </dgm:t>
    </dgm:pt>
    <dgm:pt modelId="{60B359A0-5497-45DE-973E-3D53705548BB}" type="pres">
      <dgm:prSet presAssocID="{C9BFF072-2F4C-44E7-AE7E-C5A8A1B38D2F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084393-2639-4602-BA52-7E8418AD6E02}" type="pres">
      <dgm:prSet presAssocID="{3EE6D936-6735-4043-843F-34DA1D68C87D}" presName="sibTrans" presStyleLbl="sibTrans2D1" presStyleIdx="8" presStyleCnt="12"/>
      <dgm:spPr/>
      <dgm:t>
        <a:bodyPr/>
        <a:lstStyle/>
        <a:p>
          <a:endParaRPr lang="es-MX"/>
        </a:p>
      </dgm:t>
    </dgm:pt>
    <dgm:pt modelId="{8CA67BD6-C918-4ADC-96F3-A0D034841CF9}" type="pres">
      <dgm:prSet presAssocID="{3EE6D936-6735-4043-843F-34DA1D68C87D}" presName="connectorText" presStyleLbl="sibTrans2D1" presStyleIdx="8" presStyleCnt="12"/>
      <dgm:spPr/>
      <dgm:t>
        <a:bodyPr/>
        <a:lstStyle/>
        <a:p>
          <a:endParaRPr lang="es-MX"/>
        </a:p>
      </dgm:t>
    </dgm:pt>
    <dgm:pt modelId="{063E0BE1-EC89-428F-AF97-8E1CEB4E79B8}" type="pres">
      <dgm:prSet presAssocID="{1111EA97-F2AF-4A75-A2E0-2AA4F5C37EF3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B1EFB6-1BA4-4179-969A-2B4E65141C01}" type="pres">
      <dgm:prSet presAssocID="{05795BA5-4428-4331-8BBB-38CE943C8871}" presName="sibTrans" presStyleLbl="sibTrans2D1" presStyleIdx="9" presStyleCnt="12"/>
      <dgm:spPr/>
      <dgm:t>
        <a:bodyPr/>
        <a:lstStyle/>
        <a:p>
          <a:endParaRPr lang="es-MX"/>
        </a:p>
      </dgm:t>
    </dgm:pt>
    <dgm:pt modelId="{958D8524-C649-4894-87F3-EA824BD1CAEC}" type="pres">
      <dgm:prSet presAssocID="{05795BA5-4428-4331-8BBB-38CE943C8871}" presName="connectorText" presStyleLbl="sibTrans2D1" presStyleIdx="9" presStyleCnt="12"/>
      <dgm:spPr/>
      <dgm:t>
        <a:bodyPr/>
        <a:lstStyle/>
        <a:p>
          <a:endParaRPr lang="es-MX"/>
        </a:p>
      </dgm:t>
    </dgm:pt>
    <dgm:pt modelId="{D264A27B-C471-4F2B-B770-AF914E6FD768}" type="pres">
      <dgm:prSet presAssocID="{6899D841-E790-4B0E-B840-755B303EFE82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8A3800-13ED-4660-9F22-7E4288479F10}" type="pres">
      <dgm:prSet presAssocID="{2B5302AE-B233-4A0C-8555-911E954815E6}" presName="sibTrans" presStyleLbl="sibTrans2D1" presStyleIdx="10" presStyleCnt="12"/>
      <dgm:spPr/>
      <dgm:t>
        <a:bodyPr/>
        <a:lstStyle/>
        <a:p>
          <a:endParaRPr lang="es-MX"/>
        </a:p>
      </dgm:t>
    </dgm:pt>
    <dgm:pt modelId="{5335C283-A325-4599-98A2-0FD041DDFF26}" type="pres">
      <dgm:prSet presAssocID="{2B5302AE-B233-4A0C-8555-911E954815E6}" presName="connectorText" presStyleLbl="sibTrans2D1" presStyleIdx="10" presStyleCnt="12"/>
      <dgm:spPr/>
      <dgm:t>
        <a:bodyPr/>
        <a:lstStyle/>
        <a:p>
          <a:endParaRPr lang="es-MX"/>
        </a:p>
      </dgm:t>
    </dgm:pt>
    <dgm:pt modelId="{4FDB66CF-7E47-4F7F-B57B-B0A54C101654}" type="pres">
      <dgm:prSet presAssocID="{D2388580-FA65-4796-9D81-421DDEAAD1E8}" presName="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7173819-6F0E-4870-AF16-BBB827B83D6F}" type="pres">
      <dgm:prSet presAssocID="{24FD392A-709E-4120-89DF-BD528E6EFCAE}" presName="sibTrans" presStyleLbl="sibTrans2D1" presStyleIdx="11" presStyleCnt="12"/>
      <dgm:spPr/>
      <dgm:t>
        <a:bodyPr/>
        <a:lstStyle/>
        <a:p>
          <a:endParaRPr lang="es-MX"/>
        </a:p>
      </dgm:t>
    </dgm:pt>
    <dgm:pt modelId="{5E94068F-D437-4553-9F95-C02727844AAD}" type="pres">
      <dgm:prSet presAssocID="{24FD392A-709E-4120-89DF-BD528E6EFCAE}" presName="connectorText" presStyleLbl="sibTrans2D1" presStyleIdx="11" presStyleCnt="12"/>
      <dgm:spPr/>
      <dgm:t>
        <a:bodyPr/>
        <a:lstStyle/>
        <a:p>
          <a:endParaRPr lang="es-MX"/>
        </a:p>
      </dgm:t>
    </dgm:pt>
    <dgm:pt modelId="{3ED5ACA1-1F58-4E27-BCA2-A825848FAA6C}" type="pres">
      <dgm:prSet presAssocID="{A8A6995E-B1AA-4E84-9FDC-C9A15FA0B773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78F2BEF-600A-40AF-AC84-19F85043CFD0}" srcId="{C0CDDBA7-336E-4686-A93F-212AA9EAB560}" destId="{6DC7F7C6-5C75-4007-9B3F-C36768D14967}" srcOrd="3" destOrd="0" parTransId="{3FA88ABC-65A0-49A4-84AD-E7D504FED37C}" sibTransId="{DB38ED08-F447-4A45-9B4B-FE8ADD75B69D}"/>
    <dgm:cxn modelId="{6CAC1267-CC0D-44E9-8273-7ABBBE48020D}" type="presOf" srcId="{B33A4C5B-735F-46D8-9BBB-F64B3667C0C3}" destId="{06383FC1-B5D1-4326-AEBB-C82F06D7EF64}" srcOrd="0" destOrd="0" presId="urn:microsoft.com/office/officeart/2005/8/layout/process5"/>
    <dgm:cxn modelId="{624E9A99-3170-471E-A500-B8A92EF44D17}" type="presOf" srcId="{6DC7F7C6-5C75-4007-9B3F-C36768D14967}" destId="{214A908F-0E7B-46A7-A590-9D3FE20E66A3}" srcOrd="0" destOrd="0" presId="urn:microsoft.com/office/officeart/2005/8/layout/process5"/>
    <dgm:cxn modelId="{92073346-53C2-4F51-AAA4-C0C62A9F2CD0}" type="presOf" srcId="{EBA95A52-D5DF-4F11-B492-3CC278D72780}" destId="{0E9EA71E-1A21-4B09-96B2-8A0778716F2E}" srcOrd="0" destOrd="0" presId="urn:microsoft.com/office/officeart/2005/8/layout/process5"/>
    <dgm:cxn modelId="{75C9800B-2CD7-4EF8-9316-7B6CF8C09377}" srcId="{C0CDDBA7-336E-4686-A93F-212AA9EAB560}" destId="{6899D841-E790-4B0E-B840-755B303EFE82}" srcOrd="10" destOrd="0" parTransId="{08B79DF4-9612-4C8C-B46B-324C09081D04}" sibTransId="{2B5302AE-B233-4A0C-8555-911E954815E6}"/>
    <dgm:cxn modelId="{EA71BDC4-8344-42D5-87AA-59BB59B92F5E}" type="presOf" srcId="{3B8B249D-F414-4427-B2A4-6E6B758FBF32}" destId="{FF100E23-56E2-42B1-B01C-D5C0AC762F90}" srcOrd="0" destOrd="0" presId="urn:microsoft.com/office/officeart/2005/8/layout/process5"/>
    <dgm:cxn modelId="{C58EED0C-13E0-482F-91D3-BAEFF565926D}" type="presOf" srcId="{2B5302AE-B233-4A0C-8555-911E954815E6}" destId="{5335C283-A325-4599-98A2-0FD041DDFF26}" srcOrd="1" destOrd="0" presId="urn:microsoft.com/office/officeart/2005/8/layout/process5"/>
    <dgm:cxn modelId="{9961BF7D-D343-4ECC-8CD1-74B1A33D0644}" type="presOf" srcId="{05795BA5-4428-4331-8BBB-38CE943C8871}" destId="{39B1EFB6-1BA4-4179-969A-2B4E65141C01}" srcOrd="0" destOrd="0" presId="urn:microsoft.com/office/officeart/2005/8/layout/process5"/>
    <dgm:cxn modelId="{2DB85C7E-4775-4814-AAF5-651517F4A8E7}" type="presOf" srcId="{028A069E-272C-4F47-BEB3-57F1638E4133}" destId="{B5B2E2D6-2BA1-44B3-9EFC-B01656CB1DE6}" srcOrd="1" destOrd="0" presId="urn:microsoft.com/office/officeart/2005/8/layout/process5"/>
    <dgm:cxn modelId="{8EF64C9C-D137-4708-8960-4F006748E8D4}" type="presOf" srcId="{DB38ED08-F447-4A45-9B4B-FE8ADD75B69D}" destId="{1AFF9E40-1AF1-4B75-BF81-E14CF5F1C790}" srcOrd="1" destOrd="0" presId="urn:microsoft.com/office/officeart/2005/8/layout/process5"/>
    <dgm:cxn modelId="{6B4E023C-7725-4EE7-8BC1-0794F4CE0218}" type="presOf" srcId="{9CB97A74-71C0-4748-B9E1-5C1880FD44E7}" destId="{7A66FAB1-8E58-4A0F-A8CD-15982CEE76F3}" srcOrd="0" destOrd="0" presId="urn:microsoft.com/office/officeart/2005/8/layout/process5"/>
    <dgm:cxn modelId="{D10DB6A7-A0E6-4BB7-A22C-4DC4A5EB3451}" type="presOf" srcId="{D2388580-FA65-4796-9D81-421DDEAAD1E8}" destId="{4FDB66CF-7E47-4F7F-B57B-B0A54C101654}" srcOrd="0" destOrd="0" presId="urn:microsoft.com/office/officeart/2005/8/layout/process5"/>
    <dgm:cxn modelId="{99B95DD4-2C4A-491A-95C0-2C859A78228A}" srcId="{C0CDDBA7-336E-4686-A93F-212AA9EAB560}" destId="{6C201CE9-7721-4ABA-9E89-320E39BBECFF}" srcOrd="2" destOrd="0" parTransId="{82424E4A-4BE9-4CE6-B4EC-8FC19B04F77B}" sibTransId="{1A7DC14F-CC50-4A41-A6FF-F0C0109C81E9}"/>
    <dgm:cxn modelId="{05E4B23E-F352-4953-8A83-9B14EB4B8575}" type="presOf" srcId="{1A7DC14F-CC50-4A41-A6FF-F0C0109C81E9}" destId="{F4B8D1FA-EF4B-48D7-9126-E47322D218E0}" srcOrd="0" destOrd="0" presId="urn:microsoft.com/office/officeart/2005/8/layout/process5"/>
    <dgm:cxn modelId="{8D5754DF-3AC3-45D2-9649-1288747FE74A}" type="presOf" srcId="{0C7441CC-FAD0-413D-88E3-1288FA4A78D8}" destId="{FC98D326-CA1D-457C-BDA5-D5061CA475A2}" srcOrd="0" destOrd="0" presId="urn:microsoft.com/office/officeart/2005/8/layout/process5"/>
    <dgm:cxn modelId="{92F1C69C-7D70-43ED-80A5-0B2E6751ADCB}" type="presOf" srcId="{24FD392A-709E-4120-89DF-BD528E6EFCAE}" destId="{5E94068F-D437-4553-9F95-C02727844AAD}" srcOrd="1" destOrd="0" presId="urn:microsoft.com/office/officeart/2005/8/layout/process5"/>
    <dgm:cxn modelId="{83B9CA89-8E38-49F4-ABFF-8B2AD59C747F}" type="presOf" srcId="{6C201CE9-7721-4ABA-9E89-320E39BBECFF}" destId="{78C68E18-28DE-4132-92A8-FD1CB13EB949}" srcOrd="0" destOrd="0" presId="urn:microsoft.com/office/officeart/2005/8/layout/process5"/>
    <dgm:cxn modelId="{5BC0B613-8431-44C4-A89D-EFB9E73A078F}" type="presOf" srcId="{3B8B249D-F414-4427-B2A4-6E6B758FBF32}" destId="{401A642D-458A-4FC8-81F2-AFDC51644B18}" srcOrd="1" destOrd="0" presId="urn:microsoft.com/office/officeart/2005/8/layout/process5"/>
    <dgm:cxn modelId="{39041B2E-791C-4EB5-A390-87AC290113AE}" srcId="{C0CDDBA7-336E-4686-A93F-212AA9EAB560}" destId="{96F032AA-3E91-4138-BA28-6463F66504D7}" srcOrd="4" destOrd="0" parTransId="{7E3B9453-3903-4AB8-80CC-58817C1A3F8A}" sibTransId="{3B8B249D-F414-4427-B2A4-6E6B758FBF32}"/>
    <dgm:cxn modelId="{1590F181-8B9A-4B32-A7A4-E388C5D3BB58}" type="presOf" srcId="{C0CDDBA7-336E-4686-A93F-212AA9EAB560}" destId="{ECD7AC8F-513A-4FFB-858C-E16B827D53B1}" srcOrd="0" destOrd="0" presId="urn:microsoft.com/office/officeart/2005/8/layout/process5"/>
    <dgm:cxn modelId="{C47D3BCE-DD58-4446-B774-385DB88CABD0}" type="presOf" srcId="{1111EA97-F2AF-4A75-A2E0-2AA4F5C37EF3}" destId="{063E0BE1-EC89-428F-AF97-8E1CEB4E79B8}" srcOrd="0" destOrd="0" presId="urn:microsoft.com/office/officeart/2005/8/layout/process5"/>
    <dgm:cxn modelId="{171610D7-CF53-47A3-A67B-ED6125E59836}" type="presOf" srcId="{55BB1FE9-1CDD-4125-A478-D99E186D516B}" destId="{55EA9E24-377D-4473-97BF-0DE84E963A36}" srcOrd="1" destOrd="0" presId="urn:microsoft.com/office/officeart/2005/8/layout/process5"/>
    <dgm:cxn modelId="{054349E9-A243-4234-88FD-5BD0E98F774E}" srcId="{C0CDDBA7-336E-4686-A93F-212AA9EAB560}" destId="{B33A4C5B-735F-46D8-9BBB-F64B3667C0C3}" srcOrd="6" destOrd="0" parTransId="{8276E840-6151-48A8-9E2D-36AB9B94BAD9}" sibTransId="{B8AA7F00-1D0D-4A3D-AFAF-3AFFA7786161}"/>
    <dgm:cxn modelId="{7A3AE4AB-74AF-4E09-9401-7B9CAF1EF726}" srcId="{C0CDDBA7-336E-4686-A93F-212AA9EAB560}" destId="{A8A6995E-B1AA-4E84-9FDC-C9A15FA0B773}" srcOrd="12" destOrd="0" parTransId="{18FEB0E2-0D6F-4BB3-9201-1B6FD05511CD}" sibTransId="{6137348B-307F-4B3A-9015-E600DBC5F201}"/>
    <dgm:cxn modelId="{C033A712-6629-4E05-B1F0-A40207A892A9}" type="presOf" srcId="{C9BFF072-2F4C-44E7-AE7E-C5A8A1B38D2F}" destId="{60B359A0-5497-45DE-973E-3D53705548BB}" srcOrd="0" destOrd="0" presId="urn:microsoft.com/office/officeart/2005/8/layout/process5"/>
    <dgm:cxn modelId="{B4C92948-378D-4A62-B70D-3609A57A4355}" srcId="{C0CDDBA7-336E-4686-A93F-212AA9EAB560}" destId="{9CB97A74-71C0-4748-B9E1-5C1880FD44E7}" srcOrd="7" destOrd="0" parTransId="{A01D10A1-725D-487C-B231-7BA5AD82FA91}" sibTransId="{55BB1FE9-1CDD-4125-A478-D99E186D516B}"/>
    <dgm:cxn modelId="{E54E34D5-A541-472A-8936-4E24A3E6B640}" type="presOf" srcId="{028A069E-272C-4F47-BEB3-57F1638E4133}" destId="{7DEFF765-A750-43D6-80DE-3C95C364F6BD}" srcOrd="0" destOrd="0" presId="urn:microsoft.com/office/officeart/2005/8/layout/process5"/>
    <dgm:cxn modelId="{6FCE678F-F4ED-43A6-A416-43BE6BB4BBB6}" type="presOf" srcId="{6899D841-E790-4B0E-B840-755B303EFE82}" destId="{D264A27B-C471-4F2B-B770-AF914E6FD768}" srcOrd="0" destOrd="0" presId="urn:microsoft.com/office/officeart/2005/8/layout/process5"/>
    <dgm:cxn modelId="{5F0C4C56-768C-472A-879E-347C55B8E458}" srcId="{C0CDDBA7-336E-4686-A93F-212AA9EAB560}" destId="{EBA95A52-D5DF-4F11-B492-3CC278D72780}" srcOrd="5" destOrd="0" parTransId="{B7312E8F-7137-47C6-B4E1-EF561AA5D0CB}" sibTransId="{0C7441CC-FAD0-413D-88E3-1288FA4A78D8}"/>
    <dgm:cxn modelId="{1B84991A-8F1B-451F-9D73-86B4ACB14E18}" type="presOf" srcId="{B8AA7F00-1D0D-4A3D-AFAF-3AFFA7786161}" destId="{B1520CA6-4A75-4DD7-AC22-AE29004EADC3}" srcOrd="0" destOrd="0" presId="urn:microsoft.com/office/officeart/2005/8/layout/process5"/>
    <dgm:cxn modelId="{0E8F9703-B1E6-4F0B-B067-B3E93FD546A8}" type="presOf" srcId="{1C01A0A1-E13C-40E4-A802-65FBCFA5B2C6}" destId="{460E3E52-122B-4C0C-AB15-6AEA92471DD4}" srcOrd="0" destOrd="0" presId="urn:microsoft.com/office/officeart/2005/8/layout/process5"/>
    <dgm:cxn modelId="{089852EE-E98E-4B5F-92FB-04A3ACF61480}" type="presOf" srcId="{1A7DC14F-CC50-4A41-A6FF-F0C0109C81E9}" destId="{8F815CA4-64C7-4544-AC4A-2B3FDBF60AB1}" srcOrd="1" destOrd="0" presId="urn:microsoft.com/office/officeart/2005/8/layout/process5"/>
    <dgm:cxn modelId="{4E1CEF74-6611-4313-BDD3-CFF1027789F7}" type="presOf" srcId="{24FD392A-709E-4120-89DF-BD528E6EFCAE}" destId="{27173819-6F0E-4870-AF16-BBB827B83D6F}" srcOrd="0" destOrd="0" presId="urn:microsoft.com/office/officeart/2005/8/layout/process5"/>
    <dgm:cxn modelId="{C4949E06-DD8E-4D15-AE45-6CA7A77698FD}" srcId="{C0CDDBA7-336E-4686-A93F-212AA9EAB560}" destId="{1111EA97-F2AF-4A75-A2E0-2AA4F5C37EF3}" srcOrd="9" destOrd="0" parTransId="{DAF7080E-9C87-4E22-AFA0-AA21FC5DB01E}" sibTransId="{05795BA5-4428-4331-8BBB-38CE943C8871}"/>
    <dgm:cxn modelId="{E1457115-0EDA-453C-B35C-0268B60FF802}" type="presOf" srcId="{96F032AA-3E91-4138-BA28-6463F66504D7}" destId="{F076897D-9CC1-4966-A1C0-8F9FE088E42F}" srcOrd="0" destOrd="0" presId="urn:microsoft.com/office/officeart/2005/8/layout/process5"/>
    <dgm:cxn modelId="{297B1B2C-95C9-4113-90DB-FE228DA5F395}" srcId="{C0CDDBA7-336E-4686-A93F-212AA9EAB560}" destId="{FCCF08E2-D041-4200-8399-6D1BBF6E5BE7}" srcOrd="0" destOrd="0" parTransId="{52805C1C-6BA2-4C9D-9B7A-F72AAF95BF79}" sibTransId="{241D2CE6-9500-45FC-92F0-7BA87ECD18BE}"/>
    <dgm:cxn modelId="{6158C8A0-E352-4F20-9F8D-FFF13DAA79DE}" srcId="{C0CDDBA7-336E-4686-A93F-212AA9EAB560}" destId="{D2388580-FA65-4796-9D81-421DDEAAD1E8}" srcOrd="11" destOrd="0" parTransId="{5A629A07-73C8-4C5F-8170-5735A450263F}" sibTransId="{24FD392A-709E-4120-89DF-BD528E6EFCAE}"/>
    <dgm:cxn modelId="{94E12425-E392-4001-ACB6-0DF0788B5595}" type="presOf" srcId="{DB38ED08-F447-4A45-9B4B-FE8ADD75B69D}" destId="{51CD3B92-5A55-4DB4-B3BD-963FF5595D5E}" srcOrd="0" destOrd="0" presId="urn:microsoft.com/office/officeart/2005/8/layout/process5"/>
    <dgm:cxn modelId="{6518C151-EE06-43B7-AD0A-7755413AAB33}" type="presOf" srcId="{05795BA5-4428-4331-8BBB-38CE943C8871}" destId="{958D8524-C649-4894-87F3-EA824BD1CAEC}" srcOrd="1" destOrd="0" presId="urn:microsoft.com/office/officeart/2005/8/layout/process5"/>
    <dgm:cxn modelId="{56CD36AB-E4F4-4EF2-B129-CAE4E38B9DBF}" type="presOf" srcId="{B8AA7F00-1D0D-4A3D-AFAF-3AFFA7786161}" destId="{BEC2F547-1008-4D2B-80BA-FE29A6491B44}" srcOrd="1" destOrd="0" presId="urn:microsoft.com/office/officeart/2005/8/layout/process5"/>
    <dgm:cxn modelId="{AAC11B9F-1CE5-4AC4-92B9-A087A49BA571}" type="presOf" srcId="{241D2CE6-9500-45FC-92F0-7BA87ECD18BE}" destId="{1877388F-AB50-419F-BEC9-FA36835B1379}" srcOrd="0" destOrd="0" presId="urn:microsoft.com/office/officeart/2005/8/layout/process5"/>
    <dgm:cxn modelId="{009C2536-17FE-47E4-928F-F7CCFE79C090}" type="presOf" srcId="{55BB1FE9-1CDD-4125-A478-D99E186D516B}" destId="{7FD90F54-1916-441A-8A63-4219853F7F61}" srcOrd="0" destOrd="0" presId="urn:microsoft.com/office/officeart/2005/8/layout/process5"/>
    <dgm:cxn modelId="{B4F85DC2-19C8-40C6-B17A-5CE7F1AF8CB0}" srcId="{C0CDDBA7-336E-4686-A93F-212AA9EAB560}" destId="{C9BFF072-2F4C-44E7-AE7E-C5A8A1B38D2F}" srcOrd="8" destOrd="0" parTransId="{0220BA71-1563-4576-9D8E-BE071F1C6A1A}" sibTransId="{3EE6D936-6735-4043-843F-34DA1D68C87D}"/>
    <dgm:cxn modelId="{5DB18596-038C-4883-929D-CB85DC3D98DE}" type="presOf" srcId="{3EE6D936-6735-4043-843F-34DA1D68C87D}" destId="{8CA67BD6-C918-4ADC-96F3-A0D034841CF9}" srcOrd="1" destOrd="0" presId="urn:microsoft.com/office/officeart/2005/8/layout/process5"/>
    <dgm:cxn modelId="{83B188AB-09E1-4443-A0E6-C7E3B2F3054E}" type="presOf" srcId="{FCCF08E2-D041-4200-8399-6D1BBF6E5BE7}" destId="{1D5C07B1-89AB-4AA5-90A2-4A0FB1E51F22}" srcOrd="0" destOrd="0" presId="urn:microsoft.com/office/officeart/2005/8/layout/process5"/>
    <dgm:cxn modelId="{30E4E1D9-CF67-434B-8419-1C9A58FE8A01}" srcId="{C0CDDBA7-336E-4686-A93F-212AA9EAB560}" destId="{1C01A0A1-E13C-40E4-A802-65FBCFA5B2C6}" srcOrd="1" destOrd="0" parTransId="{1770BC66-344B-4CCB-84D5-2FFCB89C0761}" sibTransId="{028A069E-272C-4F47-BEB3-57F1638E4133}"/>
    <dgm:cxn modelId="{01BF53DE-45E7-4010-A281-221482BDD070}" type="presOf" srcId="{2B5302AE-B233-4A0C-8555-911E954815E6}" destId="{1E8A3800-13ED-4660-9F22-7E4288479F10}" srcOrd="0" destOrd="0" presId="urn:microsoft.com/office/officeart/2005/8/layout/process5"/>
    <dgm:cxn modelId="{8CEABB81-F81D-43F2-A69C-A3A18D0890E5}" type="presOf" srcId="{3EE6D936-6735-4043-843F-34DA1D68C87D}" destId="{BC084393-2639-4602-BA52-7E8418AD6E02}" srcOrd="0" destOrd="0" presId="urn:microsoft.com/office/officeart/2005/8/layout/process5"/>
    <dgm:cxn modelId="{52B18C16-26F6-4C85-A47D-81416E05FFB6}" type="presOf" srcId="{A8A6995E-B1AA-4E84-9FDC-C9A15FA0B773}" destId="{3ED5ACA1-1F58-4E27-BCA2-A825848FAA6C}" srcOrd="0" destOrd="0" presId="urn:microsoft.com/office/officeart/2005/8/layout/process5"/>
    <dgm:cxn modelId="{87BC372F-AA08-4A0F-BE68-3F2AB866871D}" type="presOf" srcId="{241D2CE6-9500-45FC-92F0-7BA87ECD18BE}" destId="{32B77060-ED9A-438F-AE5E-89D79110BE6E}" srcOrd="1" destOrd="0" presId="urn:microsoft.com/office/officeart/2005/8/layout/process5"/>
    <dgm:cxn modelId="{B85CB178-CE49-4311-8742-9D40103225B8}" type="presOf" srcId="{0C7441CC-FAD0-413D-88E3-1288FA4A78D8}" destId="{7C55E70B-EA5A-4AEE-8768-9A4F6E897BD1}" srcOrd="1" destOrd="0" presId="urn:microsoft.com/office/officeart/2005/8/layout/process5"/>
    <dgm:cxn modelId="{08614F0E-AE27-4C5F-AA2E-D1D47EC1EE0F}" type="presParOf" srcId="{ECD7AC8F-513A-4FFB-858C-E16B827D53B1}" destId="{1D5C07B1-89AB-4AA5-90A2-4A0FB1E51F22}" srcOrd="0" destOrd="0" presId="urn:microsoft.com/office/officeart/2005/8/layout/process5"/>
    <dgm:cxn modelId="{0FDA25AA-0553-4918-A5AD-A3160B74A068}" type="presParOf" srcId="{ECD7AC8F-513A-4FFB-858C-E16B827D53B1}" destId="{1877388F-AB50-419F-BEC9-FA36835B1379}" srcOrd="1" destOrd="0" presId="urn:microsoft.com/office/officeart/2005/8/layout/process5"/>
    <dgm:cxn modelId="{B4B3F87B-8E74-4902-BDE6-7D685BD83287}" type="presParOf" srcId="{1877388F-AB50-419F-BEC9-FA36835B1379}" destId="{32B77060-ED9A-438F-AE5E-89D79110BE6E}" srcOrd="0" destOrd="0" presId="urn:microsoft.com/office/officeart/2005/8/layout/process5"/>
    <dgm:cxn modelId="{5D6206C5-D502-42EA-9C64-9090718794C6}" type="presParOf" srcId="{ECD7AC8F-513A-4FFB-858C-E16B827D53B1}" destId="{460E3E52-122B-4C0C-AB15-6AEA92471DD4}" srcOrd="2" destOrd="0" presId="urn:microsoft.com/office/officeart/2005/8/layout/process5"/>
    <dgm:cxn modelId="{120CEB6D-B8FB-4B34-BAF4-1040BCF1E7E1}" type="presParOf" srcId="{ECD7AC8F-513A-4FFB-858C-E16B827D53B1}" destId="{7DEFF765-A750-43D6-80DE-3C95C364F6BD}" srcOrd="3" destOrd="0" presId="urn:microsoft.com/office/officeart/2005/8/layout/process5"/>
    <dgm:cxn modelId="{0DB42D52-4123-452B-8FE6-CA4FC4035BF5}" type="presParOf" srcId="{7DEFF765-A750-43D6-80DE-3C95C364F6BD}" destId="{B5B2E2D6-2BA1-44B3-9EFC-B01656CB1DE6}" srcOrd="0" destOrd="0" presId="urn:microsoft.com/office/officeart/2005/8/layout/process5"/>
    <dgm:cxn modelId="{07C5FA34-C82C-4591-B2F3-C1F623040F0C}" type="presParOf" srcId="{ECD7AC8F-513A-4FFB-858C-E16B827D53B1}" destId="{78C68E18-28DE-4132-92A8-FD1CB13EB949}" srcOrd="4" destOrd="0" presId="urn:microsoft.com/office/officeart/2005/8/layout/process5"/>
    <dgm:cxn modelId="{2D8658F8-79F8-4DB9-8B12-A0EEF007D19D}" type="presParOf" srcId="{ECD7AC8F-513A-4FFB-858C-E16B827D53B1}" destId="{F4B8D1FA-EF4B-48D7-9126-E47322D218E0}" srcOrd="5" destOrd="0" presId="urn:microsoft.com/office/officeart/2005/8/layout/process5"/>
    <dgm:cxn modelId="{2DB8269D-5773-41F3-8C10-98CCF95B5101}" type="presParOf" srcId="{F4B8D1FA-EF4B-48D7-9126-E47322D218E0}" destId="{8F815CA4-64C7-4544-AC4A-2B3FDBF60AB1}" srcOrd="0" destOrd="0" presId="urn:microsoft.com/office/officeart/2005/8/layout/process5"/>
    <dgm:cxn modelId="{4FD17A9D-9677-4A8B-A2AC-CA0CEE7C4546}" type="presParOf" srcId="{ECD7AC8F-513A-4FFB-858C-E16B827D53B1}" destId="{214A908F-0E7B-46A7-A590-9D3FE20E66A3}" srcOrd="6" destOrd="0" presId="urn:microsoft.com/office/officeart/2005/8/layout/process5"/>
    <dgm:cxn modelId="{D250A532-D2FD-4863-8C76-5889ED1D2902}" type="presParOf" srcId="{ECD7AC8F-513A-4FFB-858C-E16B827D53B1}" destId="{51CD3B92-5A55-4DB4-B3BD-963FF5595D5E}" srcOrd="7" destOrd="0" presId="urn:microsoft.com/office/officeart/2005/8/layout/process5"/>
    <dgm:cxn modelId="{1B650AEB-0BF6-4E4F-BD8F-0790001560D4}" type="presParOf" srcId="{51CD3B92-5A55-4DB4-B3BD-963FF5595D5E}" destId="{1AFF9E40-1AF1-4B75-BF81-E14CF5F1C790}" srcOrd="0" destOrd="0" presId="urn:microsoft.com/office/officeart/2005/8/layout/process5"/>
    <dgm:cxn modelId="{D88ED8A6-F444-4C75-975A-289A0E462D16}" type="presParOf" srcId="{ECD7AC8F-513A-4FFB-858C-E16B827D53B1}" destId="{F076897D-9CC1-4966-A1C0-8F9FE088E42F}" srcOrd="8" destOrd="0" presId="urn:microsoft.com/office/officeart/2005/8/layout/process5"/>
    <dgm:cxn modelId="{2D4A71D1-FB3E-4248-8DE8-4C1E9CA1EFA8}" type="presParOf" srcId="{ECD7AC8F-513A-4FFB-858C-E16B827D53B1}" destId="{FF100E23-56E2-42B1-B01C-D5C0AC762F90}" srcOrd="9" destOrd="0" presId="urn:microsoft.com/office/officeart/2005/8/layout/process5"/>
    <dgm:cxn modelId="{B65C89AE-E83C-4BA9-A804-1F20BEDFDE7A}" type="presParOf" srcId="{FF100E23-56E2-42B1-B01C-D5C0AC762F90}" destId="{401A642D-458A-4FC8-81F2-AFDC51644B18}" srcOrd="0" destOrd="0" presId="urn:microsoft.com/office/officeart/2005/8/layout/process5"/>
    <dgm:cxn modelId="{7CC5D3D0-717E-4102-8A9F-5B820C8DBAB1}" type="presParOf" srcId="{ECD7AC8F-513A-4FFB-858C-E16B827D53B1}" destId="{0E9EA71E-1A21-4B09-96B2-8A0778716F2E}" srcOrd="10" destOrd="0" presId="urn:microsoft.com/office/officeart/2005/8/layout/process5"/>
    <dgm:cxn modelId="{294623B6-706A-4362-A810-8EA12F0CB987}" type="presParOf" srcId="{ECD7AC8F-513A-4FFB-858C-E16B827D53B1}" destId="{FC98D326-CA1D-457C-BDA5-D5061CA475A2}" srcOrd="11" destOrd="0" presId="urn:microsoft.com/office/officeart/2005/8/layout/process5"/>
    <dgm:cxn modelId="{41F99BEB-4326-45F0-9EFE-9AEC570ABE81}" type="presParOf" srcId="{FC98D326-CA1D-457C-BDA5-D5061CA475A2}" destId="{7C55E70B-EA5A-4AEE-8768-9A4F6E897BD1}" srcOrd="0" destOrd="0" presId="urn:microsoft.com/office/officeart/2005/8/layout/process5"/>
    <dgm:cxn modelId="{FC88D157-323D-41D4-B841-2AA92772E0D4}" type="presParOf" srcId="{ECD7AC8F-513A-4FFB-858C-E16B827D53B1}" destId="{06383FC1-B5D1-4326-AEBB-C82F06D7EF64}" srcOrd="12" destOrd="0" presId="urn:microsoft.com/office/officeart/2005/8/layout/process5"/>
    <dgm:cxn modelId="{D31CEF52-E0B9-4817-BC8B-107B1202F24A}" type="presParOf" srcId="{ECD7AC8F-513A-4FFB-858C-E16B827D53B1}" destId="{B1520CA6-4A75-4DD7-AC22-AE29004EADC3}" srcOrd="13" destOrd="0" presId="urn:microsoft.com/office/officeart/2005/8/layout/process5"/>
    <dgm:cxn modelId="{A73F27FF-826B-4B13-B7CA-0128B9AD9D9E}" type="presParOf" srcId="{B1520CA6-4A75-4DD7-AC22-AE29004EADC3}" destId="{BEC2F547-1008-4D2B-80BA-FE29A6491B44}" srcOrd="0" destOrd="0" presId="urn:microsoft.com/office/officeart/2005/8/layout/process5"/>
    <dgm:cxn modelId="{130C6675-FDFE-483C-BF92-CE2C32A2EB17}" type="presParOf" srcId="{ECD7AC8F-513A-4FFB-858C-E16B827D53B1}" destId="{7A66FAB1-8E58-4A0F-A8CD-15982CEE76F3}" srcOrd="14" destOrd="0" presId="urn:microsoft.com/office/officeart/2005/8/layout/process5"/>
    <dgm:cxn modelId="{38F2AF4B-A615-4A7A-91F9-598B4787155A}" type="presParOf" srcId="{ECD7AC8F-513A-4FFB-858C-E16B827D53B1}" destId="{7FD90F54-1916-441A-8A63-4219853F7F61}" srcOrd="15" destOrd="0" presId="urn:microsoft.com/office/officeart/2005/8/layout/process5"/>
    <dgm:cxn modelId="{C40085DF-8E55-4B76-8157-35811ED84F93}" type="presParOf" srcId="{7FD90F54-1916-441A-8A63-4219853F7F61}" destId="{55EA9E24-377D-4473-97BF-0DE84E963A36}" srcOrd="0" destOrd="0" presId="urn:microsoft.com/office/officeart/2005/8/layout/process5"/>
    <dgm:cxn modelId="{3C8A1CC6-E920-40C3-977C-0155B51C8A9D}" type="presParOf" srcId="{ECD7AC8F-513A-4FFB-858C-E16B827D53B1}" destId="{60B359A0-5497-45DE-973E-3D53705548BB}" srcOrd="16" destOrd="0" presId="urn:microsoft.com/office/officeart/2005/8/layout/process5"/>
    <dgm:cxn modelId="{44A26902-8157-476C-9836-9862BFC8C30A}" type="presParOf" srcId="{ECD7AC8F-513A-4FFB-858C-E16B827D53B1}" destId="{BC084393-2639-4602-BA52-7E8418AD6E02}" srcOrd="17" destOrd="0" presId="urn:microsoft.com/office/officeart/2005/8/layout/process5"/>
    <dgm:cxn modelId="{CEC8432F-B7F1-4216-9421-CEBDE0540181}" type="presParOf" srcId="{BC084393-2639-4602-BA52-7E8418AD6E02}" destId="{8CA67BD6-C918-4ADC-96F3-A0D034841CF9}" srcOrd="0" destOrd="0" presId="urn:microsoft.com/office/officeart/2005/8/layout/process5"/>
    <dgm:cxn modelId="{0172F076-7B93-4A70-8A7B-A0E0A00F3B86}" type="presParOf" srcId="{ECD7AC8F-513A-4FFB-858C-E16B827D53B1}" destId="{063E0BE1-EC89-428F-AF97-8E1CEB4E79B8}" srcOrd="18" destOrd="0" presId="urn:microsoft.com/office/officeart/2005/8/layout/process5"/>
    <dgm:cxn modelId="{48DF977D-D2FF-4AE4-9DA5-5220129384BB}" type="presParOf" srcId="{ECD7AC8F-513A-4FFB-858C-E16B827D53B1}" destId="{39B1EFB6-1BA4-4179-969A-2B4E65141C01}" srcOrd="19" destOrd="0" presId="urn:microsoft.com/office/officeart/2005/8/layout/process5"/>
    <dgm:cxn modelId="{BAC9566D-E9E0-4C6D-8570-57CC79B9C760}" type="presParOf" srcId="{39B1EFB6-1BA4-4179-969A-2B4E65141C01}" destId="{958D8524-C649-4894-87F3-EA824BD1CAEC}" srcOrd="0" destOrd="0" presId="urn:microsoft.com/office/officeart/2005/8/layout/process5"/>
    <dgm:cxn modelId="{9D57D7BB-3B0E-4761-90A2-2B3D8568F1FE}" type="presParOf" srcId="{ECD7AC8F-513A-4FFB-858C-E16B827D53B1}" destId="{D264A27B-C471-4F2B-B770-AF914E6FD768}" srcOrd="20" destOrd="0" presId="urn:microsoft.com/office/officeart/2005/8/layout/process5"/>
    <dgm:cxn modelId="{1FCAFEF4-EC5F-4B7C-9602-1562FE74F231}" type="presParOf" srcId="{ECD7AC8F-513A-4FFB-858C-E16B827D53B1}" destId="{1E8A3800-13ED-4660-9F22-7E4288479F10}" srcOrd="21" destOrd="0" presId="urn:microsoft.com/office/officeart/2005/8/layout/process5"/>
    <dgm:cxn modelId="{2DD4404B-7245-4A0C-9208-8D075D4D5A47}" type="presParOf" srcId="{1E8A3800-13ED-4660-9F22-7E4288479F10}" destId="{5335C283-A325-4599-98A2-0FD041DDFF26}" srcOrd="0" destOrd="0" presId="urn:microsoft.com/office/officeart/2005/8/layout/process5"/>
    <dgm:cxn modelId="{E56B038D-1873-4ACB-A234-20F067DEE1A4}" type="presParOf" srcId="{ECD7AC8F-513A-4FFB-858C-E16B827D53B1}" destId="{4FDB66CF-7E47-4F7F-B57B-B0A54C101654}" srcOrd="22" destOrd="0" presId="urn:microsoft.com/office/officeart/2005/8/layout/process5"/>
    <dgm:cxn modelId="{DE4397DF-AC07-4EBA-8502-9D61798D8FC6}" type="presParOf" srcId="{ECD7AC8F-513A-4FFB-858C-E16B827D53B1}" destId="{27173819-6F0E-4870-AF16-BBB827B83D6F}" srcOrd="23" destOrd="0" presId="urn:microsoft.com/office/officeart/2005/8/layout/process5"/>
    <dgm:cxn modelId="{5502A0A0-954F-4B39-88E6-4354CC94155F}" type="presParOf" srcId="{27173819-6F0E-4870-AF16-BBB827B83D6F}" destId="{5E94068F-D437-4553-9F95-C02727844AAD}" srcOrd="0" destOrd="0" presId="urn:microsoft.com/office/officeart/2005/8/layout/process5"/>
    <dgm:cxn modelId="{237398C5-7EA2-46CA-9DA4-71188ABFDAD3}" type="presParOf" srcId="{ECD7AC8F-513A-4FFB-858C-E16B827D53B1}" destId="{3ED5ACA1-1F58-4E27-BCA2-A825848FAA6C}" srcOrd="2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24ACA4-3617-4BD5-8BB8-6802C6D8F113}" type="doc">
      <dgm:prSet loTypeId="urn:microsoft.com/office/officeart/2005/8/layout/equation2" loCatId="relationship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50053784-E279-4218-9382-ADF20BE735DB}">
      <dgm:prSet/>
      <dgm:spPr/>
      <dgm:t>
        <a:bodyPr/>
        <a:lstStyle/>
        <a:p>
          <a:pPr rtl="0"/>
          <a:r>
            <a:rPr lang="es-MX" b="1" dirty="0" smtClean="0"/>
            <a:t>Precio de venta</a:t>
          </a:r>
          <a:endParaRPr lang="es-MX" b="1" dirty="0"/>
        </a:p>
      </dgm:t>
    </dgm:pt>
    <dgm:pt modelId="{21683DB6-E28E-42E1-83E9-F66BDA6FFF3F}" type="parTrans" cxnId="{F523BFC3-3BCC-4E04-A913-4B1803E4FE9F}">
      <dgm:prSet/>
      <dgm:spPr/>
      <dgm:t>
        <a:bodyPr/>
        <a:lstStyle/>
        <a:p>
          <a:endParaRPr lang="es-MX" b="1"/>
        </a:p>
      </dgm:t>
    </dgm:pt>
    <dgm:pt modelId="{9BD1B0BE-A985-4E0A-BF4A-246DBDACD789}" type="sibTrans" cxnId="{F523BFC3-3BCC-4E04-A913-4B1803E4FE9F}">
      <dgm:prSet/>
      <dgm:spPr/>
      <dgm:t>
        <a:bodyPr/>
        <a:lstStyle/>
        <a:p>
          <a:endParaRPr lang="es-MX" b="1"/>
        </a:p>
      </dgm:t>
    </dgm:pt>
    <dgm:pt modelId="{5828144A-836F-42ED-96E7-F7EC639F7257}">
      <dgm:prSet/>
      <dgm:spPr/>
      <dgm:t>
        <a:bodyPr/>
        <a:lstStyle/>
        <a:p>
          <a:pPr rtl="0"/>
          <a:r>
            <a:rPr lang="es-MX" b="1" dirty="0" smtClean="0"/>
            <a:t>Costo de los servicios</a:t>
          </a:r>
          <a:endParaRPr lang="es-MX" b="1" dirty="0"/>
        </a:p>
      </dgm:t>
    </dgm:pt>
    <dgm:pt modelId="{362121ED-EC61-4642-85AB-93620AB38FD7}" type="parTrans" cxnId="{F93B6F1D-9663-43E7-B123-644908D4121F}">
      <dgm:prSet/>
      <dgm:spPr/>
      <dgm:t>
        <a:bodyPr/>
        <a:lstStyle/>
        <a:p>
          <a:endParaRPr lang="es-MX" b="1"/>
        </a:p>
      </dgm:t>
    </dgm:pt>
    <dgm:pt modelId="{35C5F10C-9549-437B-92F1-E8CB4982397D}" type="sibTrans" cxnId="{F93B6F1D-9663-43E7-B123-644908D4121F}">
      <dgm:prSet/>
      <dgm:spPr/>
      <dgm:t>
        <a:bodyPr/>
        <a:lstStyle/>
        <a:p>
          <a:endParaRPr lang="es-MX" b="1"/>
        </a:p>
      </dgm:t>
    </dgm:pt>
    <dgm:pt modelId="{92405043-0C66-45B0-98E6-C407EA1BB454}">
      <dgm:prSet custT="1"/>
      <dgm:spPr/>
      <dgm:t>
        <a:bodyPr/>
        <a:lstStyle/>
        <a:p>
          <a:pPr rtl="0"/>
          <a:r>
            <a:rPr lang="es-MX" sz="2800" b="1" dirty="0" smtClean="0"/>
            <a:t>Utilidad o  pérdida</a:t>
          </a:r>
          <a:endParaRPr lang="es-MX" sz="2800" b="1" dirty="0"/>
        </a:p>
      </dgm:t>
    </dgm:pt>
    <dgm:pt modelId="{4CED4941-C620-494A-884B-5157A07F6657}" type="parTrans" cxnId="{6F6FBA27-CCC9-4C4F-8B71-4B3E2AF1E50A}">
      <dgm:prSet/>
      <dgm:spPr/>
      <dgm:t>
        <a:bodyPr/>
        <a:lstStyle/>
        <a:p>
          <a:endParaRPr lang="es-MX" b="1"/>
        </a:p>
      </dgm:t>
    </dgm:pt>
    <dgm:pt modelId="{FC70A475-DEDF-44C9-9035-C394A7E5EF52}" type="sibTrans" cxnId="{6F6FBA27-CCC9-4C4F-8B71-4B3E2AF1E50A}">
      <dgm:prSet/>
      <dgm:spPr/>
      <dgm:t>
        <a:bodyPr/>
        <a:lstStyle/>
        <a:p>
          <a:endParaRPr lang="es-MX" b="1"/>
        </a:p>
      </dgm:t>
    </dgm:pt>
    <dgm:pt modelId="{9FE7A8BA-C218-49C7-B6B2-4B1988D7F56D}">
      <dgm:prSet/>
      <dgm:spPr/>
      <dgm:t>
        <a:bodyPr/>
        <a:lstStyle/>
        <a:p>
          <a:pPr rtl="0"/>
          <a:r>
            <a:rPr lang="es-MX" b="1" dirty="0" smtClean="0"/>
            <a:t>Otros costos</a:t>
          </a:r>
          <a:endParaRPr lang="es-MX" b="1" dirty="0"/>
        </a:p>
      </dgm:t>
    </dgm:pt>
    <dgm:pt modelId="{14F75136-F2E0-4B86-BB39-A500B57532EA}" type="parTrans" cxnId="{AF3260E8-89B2-4928-8B0B-47BA6D079AE7}">
      <dgm:prSet/>
      <dgm:spPr/>
      <dgm:t>
        <a:bodyPr/>
        <a:lstStyle/>
        <a:p>
          <a:endParaRPr lang="es-MX" b="1"/>
        </a:p>
      </dgm:t>
    </dgm:pt>
    <dgm:pt modelId="{7ECDDAD5-F27B-44BE-9D4B-90CE43D36B23}" type="sibTrans" cxnId="{AF3260E8-89B2-4928-8B0B-47BA6D079AE7}">
      <dgm:prSet/>
      <dgm:spPr/>
      <dgm:t>
        <a:bodyPr/>
        <a:lstStyle/>
        <a:p>
          <a:endParaRPr lang="es-MX" b="1"/>
        </a:p>
      </dgm:t>
    </dgm:pt>
    <dgm:pt modelId="{3823B360-7ECA-4B48-AC41-B6BA05130844}" type="pres">
      <dgm:prSet presAssocID="{D424ACA4-3617-4BD5-8BB8-6802C6D8F1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78C6E3D-C660-436F-8477-7118A6E52FB1}" type="pres">
      <dgm:prSet presAssocID="{D424ACA4-3617-4BD5-8BB8-6802C6D8F113}" presName="vNodes" presStyleCnt="0"/>
      <dgm:spPr/>
      <dgm:t>
        <a:bodyPr/>
        <a:lstStyle/>
        <a:p>
          <a:endParaRPr lang="es-MX"/>
        </a:p>
      </dgm:t>
    </dgm:pt>
    <dgm:pt modelId="{1D16E93B-99A3-4845-972C-DCEDC2EDBEBC}" type="pres">
      <dgm:prSet presAssocID="{50053784-E279-4218-9382-ADF20BE735DB}" presName="node" presStyleLbl="node1" presStyleIdx="0" presStyleCnt="4" custScaleX="294047" custScaleY="294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512906-2F40-419B-966A-CD4B63238344}" type="pres">
      <dgm:prSet presAssocID="{9BD1B0BE-A985-4E0A-BF4A-246DBDACD789}" presName="spacerT" presStyleCnt="0"/>
      <dgm:spPr/>
      <dgm:t>
        <a:bodyPr/>
        <a:lstStyle/>
        <a:p>
          <a:endParaRPr lang="es-MX"/>
        </a:p>
      </dgm:t>
    </dgm:pt>
    <dgm:pt modelId="{966CD059-7DF7-4559-93B5-A2A19FE729B1}" type="pres">
      <dgm:prSet presAssocID="{9BD1B0BE-A985-4E0A-BF4A-246DBDACD789}" presName="sibTrans" presStyleLbl="sibTrans2D1" presStyleIdx="0" presStyleCnt="3"/>
      <dgm:spPr>
        <a:prstGeom prst="mathMinus">
          <a:avLst/>
        </a:prstGeom>
      </dgm:spPr>
      <dgm:t>
        <a:bodyPr/>
        <a:lstStyle/>
        <a:p>
          <a:endParaRPr lang="es-MX"/>
        </a:p>
      </dgm:t>
    </dgm:pt>
    <dgm:pt modelId="{56EA83A2-2DAB-45DE-936D-0051E7B6ABDD}" type="pres">
      <dgm:prSet presAssocID="{9BD1B0BE-A985-4E0A-BF4A-246DBDACD789}" presName="spacerB" presStyleCnt="0"/>
      <dgm:spPr/>
      <dgm:t>
        <a:bodyPr/>
        <a:lstStyle/>
        <a:p>
          <a:endParaRPr lang="es-MX"/>
        </a:p>
      </dgm:t>
    </dgm:pt>
    <dgm:pt modelId="{EFF9DF13-9109-4648-A9B1-8640A2D4B2E0}" type="pres">
      <dgm:prSet presAssocID="{5828144A-836F-42ED-96E7-F7EC639F7257}" presName="node" presStyleLbl="node1" presStyleIdx="1" presStyleCnt="4" custScaleX="294047" custScaleY="294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B80FFD-049C-4E2A-9347-EBECFD57D0DB}" type="pres">
      <dgm:prSet presAssocID="{35C5F10C-9549-437B-92F1-E8CB4982397D}" presName="spacerT" presStyleCnt="0"/>
      <dgm:spPr/>
      <dgm:t>
        <a:bodyPr/>
        <a:lstStyle/>
        <a:p>
          <a:endParaRPr lang="es-MX"/>
        </a:p>
      </dgm:t>
    </dgm:pt>
    <dgm:pt modelId="{A1C745B2-E535-4491-AC70-3D2F98EE00F9}" type="pres">
      <dgm:prSet presAssocID="{35C5F10C-9549-437B-92F1-E8CB4982397D}" presName="sibTrans" presStyleLbl="sibTrans2D1" presStyleIdx="1" presStyleCnt="3"/>
      <dgm:spPr>
        <a:prstGeom prst="mathMinus">
          <a:avLst/>
        </a:prstGeom>
      </dgm:spPr>
      <dgm:t>
        <a:bodyPr/>
        <a:lstStyle/>
        <a:p>
          <a:endParaRPr lang="es-MX"/>
        </a:p>
      </dgm:t>
    </dgm:pt>
    <dgm:pt modelId="{5CDD7EE3-BF6D-4BE3-87FE-07A2CA26898F}" type="pres">
      <dgm:prSet presAssocID="{35C5F10C-9549-437B-92F1-E8CB4982397D}" presName="spacerB" presStyleCnt="0"/>
      <dgm:spPr/>
      <dgm:t>
        <a:bodyPr/>
        <a:lstStyle/>
        <a:p>
          <a:endParaRPr lang="es-MX"/>
        </a:p>
      </dgm:t>
    </dgm:pt>
    <dgm:pt modelId="{940AB922-8918-4ED3-8148-FE6336A55524}" type="pres">
      <dgm:prSet presAssocID="{9FE7A8BA-C218-49C7-B6B2-4B1988D7F56D}" presName="node" presStyleLbl="node1" presStyleIdx="2" presStyleCnt="4" custScaleX="294047" custScaleY="294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C28499-86BE-4EB3-8E37-441A8709303C}" type="pres">
      <dgm:prSet presAssocID="{D424ACA4-3617-4BD5-8BB8-6802C6D8F113}" presName="sibTransLast" presStyleLbl="sibTrans2D1" presStyleIdx="2" presStyleCnt="3"/>
      <dgm:spPr/>
      <dgm:t>
        <a:bodyPr/>
        <a:lstStyle/>
        <a:p>
          <a:endParaRPr lang="es-MX"/>
        </a:p>
      </dgm:t>
    </dgm:pt>
    <dgm:pt modelId="{BED0A5C3-542A-4A0C-B046-D5858312CB69}" type="pres">
      <dgm:prSet presAssocID="{D424ACA4-3617-4BD5-8BB8-6802C6D8F113}" presName="connectorText" presStyleLbl="sibTrans2D1" presStyleIdx="2" presStyleCnt="3"/>
      <dgm:spPr/>
      <dgm:t>
        <a:bodyPr/>
        <a:lstStyle/>
        <a:p>
          <a:endParaRPr lang="es-MX"/>
        </a:p>
      </dgm:t>
    </dgm:pt>
    <dgm:pt modelId="{A1181735-CA9B-4DA7-908C-9D06DC0BBC4A}" type="pres">
      <dgm:prSet presAssocID="{D424ACA4-3617-4BD5-8BB8-6802C6D8F113}" presName="lastNode" presStyleLbl="node1" presStyleIdx="3" presStyleCnt="4" custScaleX="304293" custScaleY="30629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F6FBA27-CCC9-4C4F-8B71-4B3E2AF1E50A}" srcId="{D424ACA4-3617-4BD5-8BB8-6802C6D8F113}" destId="{92405043-0C66-45B0-98E6-C407EA1BB454}" srcOrd="3" destOrd="0" parTransId="{4CED4941-C620-494A-884B-5157A07F6657}" sibTransId="{FC70A475-DEDF-44C9-9035-C394A7E5EF52}"/>
    <dgm:cxn modelId="{B0C8C3C0-4822-4DEB-9A5D-59E8670988AE}" type="presOf" srcId="{50053784-E279-4218-9382-ADF20BE735DB}" destId="{1D16E93B-99A3-4845-972C-DCEDC2EDBEBC}" srcOrd="0" destOrd="0" presId="urn:microsoft.com/office/officeart/2005/8/layout/equation2"/>
    <dgm:cxn modelId="{2716781D-69F0-405E-AAB4-21FF455A16BB}" type="presOf" srcId="{7ECDDAD5-F27B-44BE-9D4B-90CE43D36B23}" destId="{BED0A5C3-542A-4A0C-B046-D5858312CB69}" srcOrd="1" destOrd="0" presId="urn:microsoft.com/office/officeart/2005/8/layout/equation2"/>
    <dgm:cxn modelId="{AF3260E8-89B2-4928-8B0B-47BA6D079AE7}" srcId="{D424ACA4-3617-4BD5-8BB8-6802C6D8F113}" destId="{9FE7A8BA-C218-49C7-B6B2-4B1988D7F56D}" srcOrd="2" destOrd="0" parTransId="{14F75136-F2E0-4B86-BB39-A500B57532EA}" sibTransId="{7ECDDAD5-F27B-44BE-9D4B-90CE43D36B23}"/>
    <dgm:cxn modelId="{0D287502-9C23-4BB1-936D-829FC07AC70B}" type="presOf" srcId="{9FE7A8BA-C218-49C7-B6B2-4B1988D7F56D}" destId="{940AB922-8918-4ED3-8148-FE6336A55524}" srcOrd="0" destOrd="0" presId="urn:microsoft.com/office/officeart/2005/8/layout/equation2"/>
    <dgm:cxn modelId="{3B350B31-12C9-48F4-B52F-C518BBC03BE7}" type="presOf" srcId="{35C5F10C-9549-437B-92F1-E8CB4982397D}" destId="{A1C745B2-E535-4491-AC70-3D2F98EE00F9}" srcOrd="0" destOrd="0" presId="urn:microsoft.com/office/officeart/2005/8/layout/equation2"/>
    <dgm:cxn modelId="{0C1C2D17-B54A-4E7B-9A47-34D07625B5ED}" type="presOf" srcId="{92405043-0C66-45B0-98E6-C407EA1BB454}" destId="{A1181735-CA9B-4DA7-908C-9D06DC0BBC4A}" srcOrd="0" destOrd="0" presId="urn:microsoft.com/office/officeart/2005/8/layout/equation2"/>
    <dgm:cxn modelId="{7AB97845-1FB4-4A53-98A7-2A4B45681EDA}" type="presOf" srcId="{9BD1B0BE-A985-4E0A-BF4A-246DBDACD789}" destId="{966CD059-7DF7-4559-93B5-A2A19FE729B1}" srcOrd="0" destOrd="0" presId="urn:microsoft.com/office/officeart/2005/8/layout/equation2"/>
    <dgm:cxn modelId="{E08BFE80-663F-4D4F-A450-2A4868A990F2}" type="presOf" srcId="{D424ACA4-3617-4BD5-8BB8-6802C6D8F113}" destId="{3823B360-7ECA-4B48-AC41-B6BA05130844}" srcOrd="0" destOrd="0" presId="urn:microsoft.com/office/officeart/2005/8/layout/equation2"/>
    <dgm:cxn modelId="{F523BFC3-3BCC-4E04-A913-4B1803E4FE9F}" srcId="{D424ACA4-3617-4BD5-8BB8-6802C6D8F113}" destId="{50053784-E279-4218-9382-ADF20BE735DB}" srcOrd="0" destOrd="0" parTransId="{21683DB6-E28E-42E1-83E9-F66BDA6FFF3F}" sibTransId="{9BD1B0BE-A985-4E0A-BF4A-246DBDACD789}"/>
    <dgm:cxn modelId="{3A073460-3307-42FF-8B5B-8B09FFD2B7AB}" type="presOf" srcId="{5828144A-836F-42ED-96E7-F7EC639F7257}" destId="{EFF9DF13-9109-4648-A9B1-8640A2D4B2E0}" srcOrd="0" destOrd="0" presId="urn:microsoft.com/office/officeart/2005/8/layout/equation2"/>
    <dgm:cxn modelId="{F93B6F1D-9663-43E7-B123-644908D4121F}" srcId="{D424ACA4-3617-4BD5-8BB8-6802C6D8F113}" destId="{5828144A-836F-42ED-96E7-F7EC639F7257}" srcOrd="1" destOrd="0" parTransId="{362121ED-EC61-4642-85AB-93620AB38FD7}" sibTransId="{35C5F10C-9549-437B-92F1-E8CB4982397D}"/>
    <dgm:cxn modelId="{33AB4985-A69B-438B-B22D-72A6EEC9F426}" type="presOf" srcId="{7ECDDAD5-F27B-44BE-9D4B-90CE43D36B23}" destId="{C8C28499-86BE-4EB3-8E37-441A8709303C}" srcOrd="0" destOrd="0" presId="urn:microsoft.com/office/officeart/2005/8/layout/equation2"/>
    <dgm:cxn modelId="{76953C91-5ACD-415E-A887-3ADBC4619036}" type="presParOf" srcId="{3823B360-7ECA-4B48-AC41-B6BA05130844}" destId="{678C6E3D-C660-436F-8477-7118A6E52FB1}" srcOrd="0" destOrd="0" presId="urn:microsoft.com/office/officeart/2005/8/layout/equation2"/>
    <dgm:cxn modelId="{6DAABFAE-49C0-489B-B4E3-AD4D46340720}" type="presParOf" srcId="{678C6E3D-C660-436F-8477-7118A6E52FB1}" destId="{1D16E93B-99A3-4845-972C-DCEDC2EDBEBC}" srcOrd="0" destOrd="0" presId="urn:microsoft.com/office/officeart/2005/8/layout/equation2"/>
    <dgm:cxn modelId="{E9B39F23-75CA-4B3E-A6F3-839E6DAB2292}" type="presParOf" srcId="{678C6E3D-C660-436F-8477-7118A6E52FB1}" destId="{A7512906-2F40-419B-966A-CD4B63238344}" srcOrd="1" destOrd="0" presId="urn:microsoft.com/office/officeart/2005/8/layout/equation2"/>
    <dgm:cxn modelId="{C3EB3770-BC05-46E2-9590-F14EFBDD2668}" type="presParOf" srcId="{678C6E3D-C660-436F-8477-7118A6E52FB1}" destId="{966CD059-7DF7-4559-93B5-A2A19FE729B1}" srcOrd="2" destOrd="0" presId="urn:microsoft.com/office/officeart/2005/8/layout/equation2"/>
    <dgm:cxn modelId="{FF4656CB-FD72-4DA0-80EF-6C6529F186D3}" type="presParOf" srcId="{678C6E3D-C660-436F-8477-7118A6E52FB1}" destId="{56EA83A2-2DAB-45DE-936D-0051E7B6ABDD}" srcOrd="3" destOrd="0" presId="urn:microsoft.com/office/officeart/2005/8/layout/equation2"/>
    <dgm:cxn modelId="{211666DB-75CE-438A-8266-1C1272D3DA97}" type="presParOf" srcId="{678C6E3D-C660-436F-8477-7118A6E52FB1}" destId="{EFF9DF13-9109-4648-A9B1-8640A2D4B2E0}" srcOrd="4" destOrd="0" presId="urn:microsoft.com/office/officeart/2005/8/layout/equation2"/>
    <dgm:cxn modelId="{981E9CC2-3EE3-4CE6-844E-594DD102FE39}" type="presParOf" srcId="{678C6E3D-C660-436F-8477-7118A6E52FB1}" destId="{A9B80FFD-049C-4E2A-9347-EBECFD57D0DB}" srcOrd="5" destOrd="0" presId="urn:microsoft.com/office/officeart/2005/8/layout/equation2"/>
    <dgm:cxn modelId="{49299C82-A4CD-4AD7-9584-AFFBBC884A46}" type="presParOf" srcId="{678C6E3D-C660-436F-8477-7118A6E52FB1}" destId="{A1C745B2-E535-4491-AC70-3D2F98EE00F9}" srcOrd="6" destOrd="0" presId="urn:microsoft.com/office/officeart/2005/8/layout/equation2"/>
    <dgm:cxn modelId="{9B7FC230-260B-440F-BD4F-6B5FE543D99D}" type="presParOf" srcId="{678C6E3D-C660-436F-8477-7118A6E52FB1}" destId="{5CDD7EE3-BF6D-4BE3-87FE-07A2CA26898F}" srcOrd="7" destOrd="0" presId="urn:microsoft.com/office/officeart/2005/8/layout/equation2"/>
    <dgm:cxn modelId="{0A45CEA9-BAE2-42D0-86B3-3ABB39E5812A}" type="presParOf" srcId="{678C6E3D-C660-436F-8477-7118A6E52FB1}" destId="{940AB922-8918-4ED3-8148-FE6336A55524}" srcOrd="8" destOrd="0" presId="urn:microsoft.com/office/officeart/2005/8/layout/equation2"/>
    <dgm:cxn modelId="{25CFEEFE-AEA2-411B-BD15-7A9A4B7EFE93}" type="presParOf" srcId="{3823B360-7ECA-4B48-AC41-B6BA05130844}" destId="{C8C28499-86BE-4EB3-8E37-441A8709303C}" srcOrd="1" destOrd="0" presId="urn:microsoft.com/office/officeart/2005/8/layout/equation2"/>
    <dgm:cxn modelId="{95809AEE-83FA-43F8-A710-6970EDD22D2D}" type="presParOf" srcId="{C8C28499-86BE-4EB3-8E37-441A8709303C}" destId="{BED0A5C3-542A-4A0C-B046-D5858312CB69}" srcOrd="0" destOrd="0" presId="urn:microsoft.com/office/officeart/2005/8/layout/equation2"/>
    <dgm:cxn modelId="{1E57692A-45B5-4A35-8859-5149B511B1BF}" type="presParOf" srcId="{3823B360-7ECA-4B48-AC41-B6BA05130844}" destId="{A1181735-CA9B-4DA7-908C-9D06DC0BBC4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24ACA4-3617-4BD5-8BB8-6802C6D8F113}" type="doc">
      <dgm:prSet loTypeId="urn:microsoft.com/office/officeart/2005/8/layout/equation2" loCatId="relationship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50053784-E279-4218-9382-ADF20BE735DB}">
      <dgm:prSet/>
      <dgm:spPr/>
      <dgm:t>
        <a:bodyPr/>
        <a:lstStyle/>
        <a:p>
          <a:pPr rtl="0"/>
          <a:r>
            <a:rPr lang="es-MX" b="1" dirty="0" smtClean="0"/>
            <a:t>Precio de venta</a:t>
          </a:r>
          <a:endParaRPr lang="es-MX" b="1" dirty="0"/>
        </a:p>
      </dgm:t>
    </dgm:pt>
    <dgm:pt modelId="{21683DB6-E28E-42E1-83E9-F66BDA6FFF3F}" type="parTrans" cxnId="{F523BFC3-3BCC-4E04-A913-4B1803E4FE9F}">
      <dgm:prSet/>
      <dgm:spPr/>
      <dgm:t>
        <a:bodyPr/>
        <a:lstStyle/>
        <a:p>
          <a:endParaRPr lang="es-MX" b="1"/>
        </a:p>
      </dgm:t>
    </dgm:pt>
    <dgm:pt modelId="{9BD1B0BE-A985-4E0A-BF4A-246DBDACD789}" type="sibTrans" cxnId="{F523BFC3-3BCC-4E04-A913-4B1803E4FE9F}">
      <dgm:prSet/>
      <dgm:spPr/>
      <dgm:t>
        <a:bodyPr/>
        <a:lstStyle/>
        <a:p>
          <a:endParaRPr lang="es-MX" b="1"/>
        </a:p>
      </dgm:t>
    </dgm:pt>
    <dgm:pt modelId="{5828144A-836F-42ED-96E7-F7EC639F7257}">
      <dgm:prSet/>
      <dgm:spPr/>
      <dgm:t>
        <a:bodyPr/>
        <a:lstStyle/>
        <a:p>
          <a:pPr rtl="0"/>
          <a:r>
            <a:rPr lang="es-MX" b="1" dirty="0" smtClean="0"/>
            <a:t>Costo de los servicios</a:t>
          </a:r>
          <a:endParaRPr lang="es-MX" b="1" dirty="0"/>
        </a:p>
      </dgm:t>
    </dgm:pt>
    <dgm:pt modelId="{362121ED-EC61-4642-85AB-93620AB38FD7}" type="parTrans" cxnId="{F93B6F1D-9663-43E7-B123-644908D4121F}">
      <dgm:prSet/>
      <dgm:spPr/>
      <dgm:t>
        <a:bodyPr/>
        <a:lstStyle/>
        <a:p>
          <a:endParaRPr lang="es-MX" b="1"/>
        </a:p>
      </dgm:t>
    </dgm:pt>
    <dgm:pt modelId="{35C5F10C-9549-437B-92F1-E8CB4982397D}" type="sibTrans" cxnId="{F93B6F1D-9663-43E7-B123-644908D4121F}">
      <dgm:prSet/>
      <dgm:spPr/>
      <dgm:t>
        <a:bodyPr/>
        <a:lstStyle/>
        <a:p>
          <a:endParaRPr lang="es-MX" b="1"/>
        </a:p>
      </dgm:t>
    </dgm:pt>
    <dgm:pt modelId="{92405043-0C66-45B0-98E6-C407EA1BB454}">
      <dgm:prSet custT="1"/>
      <dgm:spPr/>
      <dgm:t>
        <a:bodyPr/>
        <a:lstStyle/>
        <a:p>
          <a:pPr rtl="0"/>
          <a:r>
            <a:rPr lang="es-MX" sz="2800" b="1" dirty="0" smtClean="0"/>
            <a:t>Utilidad o  pérdida</a:t>
          </a:r>
          <a:endParaRPr lang="es-MX" sz="2800" b="1" dirty="0"/>
        </a:p>
      </dgm:t>
    </dgm:pt>
    <dgm:pt modelId="{4CED4941-C620-494A-884B-5157A07F6657}" type="parTrans" cxnId="{6F6FBA27-CCC9-4C4F-8B71-4B3E2AF1E50A}">
      <dgm:prSet/>
      <dgm:spPr/>
      <dgm:t>
        <a:bodyPr/>
        <a:lstStyle/>
        <a:p>
          <a:endParaRPr lang="es-MX" b="1"/>
        </a:p>
      </dgm:t>
    </dgm:pt>
    <dgm:pt modelId="{FC70A475-DEDF-44C9-9035-C394A7E5EF52}" type="sibTrans" cxnId="{6F6FBA27-CCC9-4C4F-8B71-4B3E2AF1E50A}">
      <dgm:prSet/>
      <dgm:spPr/>
      <dgm:t>
        <a:bodyPr/>
        <a:lstStyle/>
        <a:p>
          <a:endParaRPr lang="es-MX" b="1"/>
        </a:p>
      </dgm:t>
    </dgm:pt>
    <dgm:pt modelId="{9FE7A8BA-C218-49C7-B6B2-4B1988D7F56D}">
      <dgm:prSet/>
      <dgm:spPr/>
      <dgm:t>
        <a:bodyPr/>
        <a:lstStyle/>
        <a:p>
          <a:pPr rtl="0"/>
          <a:r>
            <a:rPr lang="es-MX" b="1" dirty="0" smtClean="0"/>
            <a:t>Otros costos</a:t>
          </a:r>
          <a:endParaRPr lang="es-MX" b="1" dirty="0"/>
        </a:p>
      </dgm:t>
    </dgm:pt>
    <dgm:pt modelId="{14F75136-F2E0-4B86-BB39-A500B57532EA}" type="parTrans" cxnId="{AF3260E8-89B2-4928-8B0B-47BA6D079AE7}">
      <dgm:prSet/>
      <dgm:spPr/>
      <dgm:t>
        <a:bodyPr/>
        <a:lstStyle/>
        <a:p>
          <a:endParaRPr lang="es-MX" b="1"/>
        </a:p>
      </dgm:t>
    </dgm:pt>
    <dgm:pt modelId="{7ECDDAD5-F27B-44BE-9D4B-90CE43D36B23}" type="sibTrans" cxnId="{AF3260E8-89B2-4928-8B0B-47BA6D079AE7}">
      <dgm:prSet/>
      <dgm:spPr/>
      <dgm:t>
        <a:bodyPr/>
        <a:lstStyle/>
        <a:p>
          <a:endParaRPr lang="es-MX" b="1"/>
        </a:p>
      </dgm:t>
    </dgm:pt>
    <dgm:pt modelId="{3823B360-7ECA-4B48-AC41-B6BA05130844}" type="pres">
      <dgm:prSet presAssocID="{D424ACA4-3617-4BD5-8BB8-6802C6D8F1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78C6E3D-C660-436F-8477-7118A6E52FB1}" type="pres">
      <dgm:prSet presAssocID="{D424ACA4-3617-4BD5-8BB8-6802C6D8F113}" presName="vNodes" presStyleCnt="0"/>
      <dgm:spPr/>
      <dgm:t>
        <a:bodyPr/>
        <a:lstStyle/>
        <a:p>
          <a:endParaRPr lang="es-MX"/>
        </a:p>
      </dgm:t>
    </dgm:pt>
    <dgm:pt modelId="{1D16E93B-99A3-4845-972C-DCEDC2EDBEBC}" type="pres">
      <dgm:prSet presAssocID="{50053784-E279-4218-9382-ADF20BE735DB}" presName="node" presStyleLbl="node1" presStyleIdx="0" presStyleCnt="4" custScaleX="294047" custScaleY="294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512906-2F40-419B-966A-CD4B63238344}" type="pres">
      <dgm:prSet presAssocID="{9BD1B0BE-A985-4E0A-BF4A-246DBDACD789}" presName="spacerT" presStyleCnt="0"/>
      <dgm:spPr/>
      <dgm:t>
        <a:bodyPr/>
        <a:lstStyle/>
        <a:p>
          <a:endParaRPr lang="es-MX"/>
        </a:p>
      </dgm:t>
    </dgm:pt>
    <dgm:pt modelId="{966CD059-7DF7-4559-93B5-A2A19FE729B1}" type="pres">
      <dgm:prSet presAssocID="{9BD1B0BE-A985-4E0A-BF4A-246DBDACD789}" presName="sibTrans" presStyleLbl="sibTrans2D1" presStyleIdx="0" presStyleCnt="3"/>
      <dgm:spPr>
        <a:prstGeom prst="mathMinus">
          <a:avLst/>
        </a:prstGeom>
      </dgm:spPr>
      <dgm:t>
        <a:bodyPr/>
        <a:lstStyle/>
        <a:p>
          <a:endParaRPr lang="es-MX"/>
        </a:p>
      </dgm:t>
    </dgm:pt>
    <dgm:pt modelId="{56EA83A2-2DAB-45DE-936D-0051E7B6ABDD}" type="pres">
      <dgm:prSet presAssocID="{9BD1B0BE-A985-4E0A-BF4A-246DBDACD789}" presName="spacerB" presStyleCnt="0"/>
      <dgm:spPr/>
      <dgm:t>
        <a:bodyPr/>
        <a:lstStyle/>
        <a:p>
          <a:endParaRPr lang="es-MX"/>
        </a:p>
      </dgm:t>
    </dgm:pt>
    <dgm:pt modelId="{EFF9DF13-9109-4648-A9B1-8640A2D4B2E0}" type="pres">
      <dgm:prSet presAssocID="{5828144A-836F-42ED-96E7-F7EC639F7257}" presName="node" presStyleLbl="node1" presStyleIdx="1" presStyleCnt="4" custScaleX="294047" custScaleY="294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B80FFD-049C-4E2A-9347-EBECFD57D0DB}" type="pres">
      <dgm:prSet presAssocID="{35C5F10C-9549-437B-92F1-E8CB4982397D}" presName="spacerT" presStyleCnt="0"/>
      <dgm:spPr/>
      <dgm:t>
        <a:bodyPr/>
        <a:lstStyle/>
        <a:p>
          <a:endParaRPr lang="es-MX"/>
        </a:p>
      </dgm:t>
    </dgm:pt>
    <dgm:pt modelId="{A1C745B2-E535-4491-AC70-3D2F98EE00F9}" type="pres">
      <dgm:prSet presAssocID="{35C5F10C-9549-437B-92F1-E8CB4982397D}" presName="sibTrans" presStyleLbl="sibTrans2D1" presStyleIdx="1" presStyleCnt="3"/>
      <dgm:spPr>
        <a:prstGeom prst="mathMinus">
          <a:avLst/>
        </a:prstGeom>
      </dgm:spPr>
      <dgm:t>
        <a:bodyPr/>
        <a:lstStyle/>
        <a:p>
          <a:endParaRPr lang="es-MX"/>
        </a:p>
      </dgm:t>
    </dgm:pt>
    <dgm:pt modelId="{5CDD7EE3-BF6D-4BE3-87FE-07A2CA26898F}" type="pres">
      <dgm:prSet presAssocID="{35C5F10C-9549-437B-92F1-E8CB4982397D}" presName="spacerB" presStyleCnt="0"/>
      <dgm:spPr/>
      <dgm:t>
        <a:bodyPr/>
        <a:lstStyle/>
        <a:p>
          <a:endParaRPr lang="es-MX"/>
        </a:p>
      </dgm:t>
    </dgm:pt>
    <dgm:pt modelId="{940AB922-8918-4ED3-8148-FE6336A55524}" type="pres">
      <dgm:prSet presAssocID="{9FE7A8BA-C218-49C7-B6B2-4B1988D7F56D}" presName="node" presStyleLbl="node1" presStyleIdx="2" presStyleCnt="4" custScaleX="294047" custScaleY="294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C28499-86BE-4EB3-8E37-441A8709303C}" type="pres">
      <dgm:prSet presAssocID="{D424ACA4-3617-4BD5-8BB8-6802C6D8F113}" presName="sibTransLast" presStyleLbl="sibTrans2D1" presStyleIdx="2" presStyleCnt="3"/>
      <dgm:spPr/>
      <dgm:t>
        <a:bodyPr/>
        <a:lstStyle/>
        <a:p>
          <a:endParaRPr lang="es-MX"/>
        </a:p>
      </dgm:t>
    </dgm:pt>
    <dgm:pt modelId="{BED0A5C3-542A-4A0C-B046-D5858312CB69}" type="pres">
      <dgm:prSet presAssocID="{D424ACA4-3617-4BD5-8BB8-6802C6D8F113}" presName="connectorText" presStyleLbl="sibTrans2D1" presStyleIdx="2" presStyleCnt="3"/>
      <dgm:spPr/>
      <dgm:t>
        <a:bodyPr/>
        <a:lstStyle/>
        <a:p>
          <a:endParaRPr lang="es-MX"/>
        </a:p>
      </dgm:t>
    </dgm:pt>
    <dgm:pt modelId="{A1181735-CA9B-4DA7-908C-9D06DC0BBC4A}" type="pres">
      <dgm:prSet presAssocID="{D424ACA4-3617-4BD5-8BB8-6802C6D8F113}" presName="lastNode" presStyleLbl="node1" presStyleIdx="3" presStyleCnt="4" custScaleX="304293" custScaleY="30629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F3260E8-89B2-4928-8B0B-47BA6D079AE7}" srcId="{D424ACA4-3617-4BD5-8BB8-6802C6D8F113}" destId="{9FE7A8BA-C218-49C7-B6B2-4B1988D7F56D}" srcOrd="2" destOrd="0" parTransId="{14F75136-F2E0-4B86-BB39-A500B57532EA}" sibTransId="{7ECDDAD5-F27B-44BE-9D4B-90CE43D36B23}"/>
    <dgm:cxn modelId="{C32F985E-3C40-44D0-B4A7-C1BFDD00DC33}" type="presOf" srcId="{50053784-E279-4218-9382-ADF20BE735DB}" destId="{1D16E93B-99A3-4845-972C-DCEDC2EDBEBC}" srcOrd="0" destOrd="0" presId="urn:microsoft.com/office/officeart/2005/8/layout/equation2"/>
    <dgm:cxn modelId="{F523BFC3-3BCC-4E04-A913-4B1803E4FE9F}" srcId="{D424ACA4-3617-4BD5-8BB8-6802C6D8F113}" destId="{50053784-E279-4218-9382-ADF20BE735DB}" srcOrd="0" destOrd="0" parTransId="{21683DB6-E28E-42E1-83E9-F66BDA6FFF3F}" sibTransId="{9BD1B0BE-A985-4E0A-BF4A-246DBDACD789}"/>
    <dgm:cxn modelId="{60B1C04A-A390-4E22-B4F7-412054F653B1}" type="presOf" srcId="{7ECDDAD5-F27B-44BE-9D4B-90CE43D36B23}" destId="{C8C28499-86BE-4EB3-8E37-441A8709303C}" srcOrd="0" destOrd="0" presId="urn:microsoft.com/office/officeart/2005/8/layout/equation2"/>
    <dgm:cxn modelId="{9C6B670E-BF2C-4D38-A31C-29FF185F14ED}" type="presOf" srcId="{9FE7A8BA-C218-49C7-B6B2-4B1988D7F56D}" destId="{940AB922-8918-4ED3-8148-FE6336A55524}" srcOrd="0" destOrd="0" presId="urn:microsoft.com/office/officeart/2005/8/layout/equation2"/>
    <dgm:cxn modelId="{C175A4B2-E309-4EA4-8B68-BABB195D9FDC}" type="presOf" srcId="{92405043-0C66-45B0-98E6-C407EA1BB454}" destId="{A1181735-CA9B-4DA7-908C-9D06DC0BBC4A}" srcOrd="0" destOrd="0" presId="urn:microsoft.com/office/officeart/2005/8/layout/equation2"/>
    <dgm:cxn modelId="{BF5DFA05-7FAB-4915-86E8-1F23FE9D3A1F}" type="presOf" srcId="{5828144A-836F-42ED-96E7-F7EC639F7257}" destId="{EFF9DF13-9109-4648-A9B1-8640A2D4B2E0}" srcOrd="0" destOrd="0" presId="urn:microsoft.com/office/officeart/2005/8/layout/equation2"/>
    <dgm:cxn modelId="{ED320A17-A731-4268-AE93-BF272BDF2FC6}" type="presOf" srcId="{D424ACA4-3617-4BD5-8BB8-6802C6D8F113}" destId="{3823B360-7ECA-4B48-AC41-B6BA05130844}" srcOrd="0" destOrd="0" presId="urn:microsoft.com/office/officeart/2005/8/layout/equation2"/>
    <dgm:cxn modelId="{EF5B9A4E-BD63-4250-A744-A53C0CCAA6AA}" type="presOf" srcId="{9BD1B0BE-A985-4E0A-BF4A-246DBDACD789}" destId="{966CD059-7DF7-4559-93B5-A2A19FE729B1}" srcOrd="0" destOrd="0" presId="urn:microsoft.com/office/officeart/2005/8/layout/equation2"/>
    <dgm:cxn modelId="{F93B6F1D-9663-43E7-B123-644908D4121F}" srcId="{D424ACA4-3617-4BD5-8BB8-6802C6D8F113}" destId="{5828144A-836F-42ED-96E7-F7EC639F7257}" srcOrd="1" destOrd="0" parTransId="{362121ED-EC61-4642-85AB-93620AB38FD7}" sibTransId="{35C5F10C-9549-437B-92F1-E8CB4982397D}"/>
    <dgm:cxn modelId="{3626A6AF-C903-4A68-80C8-F1E226176523}" type="presOf" srcId="{7ECDDAD5-F27B-44BE-9D4B-90CE43D36B23}" destId="{BED0A5C3-542A-4A0C-B046-D5858312CB69}" srcOrd="1" destOrd="0" presId="urn:microsoft.com/office/officeart/2005/8/layout/equation2"/>
    <dgm:cxn modelId="{63AC1000-8560-4005-85DC-598C3F77CFA7}" type="presOf" srcId="{35C5F10C-9549-437B-92F1-E8CB4982397D}" destId="{A1C745B2-E535-4491-AC70-3D2F98EE00F9}" srcOrd="0" destOrd="0" presId="urn:microsoft.com/office/officeart/2005/8/layout/equation2"/>
    <dgm:cxn modelId="{6F6FBA27-CCC9-4C4F-8B71-4B3E2AF1E50A}" srcId="{D424ACA4-3617-4BD5-8BB8-6802C6D8F113}" destId="{92405043-0C66-45B0-98E6-C407EA1BB454}" srcOrd="3" destOrd="0" parTransId="{4CED4941-C620-494A-884B-5157A07F6657}" sibTransId="{FC70A475-DEDF-44C9-9035-C394A7E5EF52}"/>
    <dgm:cxn modelId="{15E9FE92-4C29-44DD-9EAE-94CFFEF8ED45}" type="presParOf" srcId="{3823B360-7ECA-4B48-AC41-B6BA05130844}" destId="{678C6E3D-C660-436F-8477-7118A6E52FB1}" srcOrd="0" destOrd="0" presId="urn:microsoft.com/office/officeart/2005/8/layout/equation2"/>
    <dgm:cxn modelId="{380094C2-29AB-4454-ABEE-20415614C3E1}" type="presParOf" srcId="{678C6E3D-C660-436F-8477-7118A6E52FB1}" destId="{1D16E93B-99A3-4845-972C-DCEDC2EDBEBC}" srcOrd="0" destOrd="0" presId="urn:microsoft.com/office/officeart/2005/8/layout/equation2"/>
    <dgm:cxn modelId="{D06AE8A4-C1A7-462B-B39A-3ACE0097A841}" type="presParOf" srcId="{678C6E3D-C660-436F-8477-7118A6E52FB1}" destId="{A7512906-2F40-419B-966A-CD4B63238344}" srcOrd="1" destOrd="0" presId="urn:microsoft.com/office/officeart/2005/8/layout/equation2"/>
    <dgm:cxn modelId="{15E3481E-A075-4F5E-8F1D-D5140036272D}" type="presParOf" srcId="{678C6E3D-C660-436F-8477-7118A6E52FB1}" destId="{966CD059-7DF7-4559-93B5-A2A19FE729B1}" srcOrd="2" destOrd="0" presId="urn:microsoft.com/office/officeart/2005/8/layout/equation2"/>
    <dgm:cxn modelId="{FF31D9F5-8743-49F5-906D-92566B5B5826}" type="presParOf" srcId="{678C6E3D-C660-436F-8477-7118A6E52FB1}" destId="{56EA83A2-2DAB-45DE-936D-0051E7B6ABDD}" srcOrd="3" destOrd="0" presId="urn:microsoft.com/office/officeart/2005/8/layout/equation2"/>
    <dgm:cxn modelId="{4AD5FE1D-02FB-4415-A853-75322203C479}" type="presParOf" srcId="{678C6E3D-C660-436F-8477-7118A6E52FB1}" destId="{EFF9DF13-9109-4648-A9B1-8640A2D4B2E0}" srcOrd="4" destOrd="0" presId="urn:microsoft.com/office/officeart/2005/8/layout/equation2"/>
    <dgm:cxn modelId="{09D318AF-47DD-4FF2-9FCE-4D1695A229E4}" type="presParOf" srcId="{678C6E3D-C660-436F-8477-7118A6E52FB1}" destId="{A9B80FFD-049C-4E2A-9347-EBECFD57D0DB}" srcOrd="5" destOrd="0" presId="urn:microsoft.com/office/officeart/2005/8/layout/equation2"/>
    <dgm:cxn modelId="{E828D4F1-34D4-41CE-8E31-A0FD3DB2F301}" type="presParOf" srcId="{678C6E3D-C660-436F-8477-7118A6E52FB1}" destId="{A1C745B2-E535-4491-AC70-3D2F98EE00F9}" srcOrd="6" destOrd="0" presId="urn:microsoft.com/office/officeart/2005/8/layout/equation2"/>
    <dgm:cxn modelId="{59F698DC-6C6A-4907-AF12-FD5915C131BC}" type="presParOf" srcId="{678C6E3D-C660-436F-8477-7118A6E52FB1}" destId="{5CDD7EE3-BF6D-4BE3-87FE-07A2CA26898F}" srcOrd="7" destOrd="0" presId="urn:microsoft.com/office/officeart/2005/8/layout/equation2"/>
    <dgm:cxn modelId="{111773B5-DA66-4B11-86FD-2ABE5DC57B4B}" type="presParOf" srcId="{678C6E3D-C660-436F-8477-7118A6E52FB1}" destId="{940AB922-8918-4ED3-8148-FE6336A55524}" srcOrd="8" destOrd="0" presId="urn:microsoft.com/office/officeart/2005/8/layout/equation2"/>
    <dgm:cxn modelId="{C4BFF730-8F7A-4576-81FA-CF02FC4863CD}" type="presParOf" srcId="{3823B360-7ECA-4B48-AC41-B6BA05130844}" destId="{C8C28499-86BE-4EB3-8E37-441A8709303C}" srcOrd="1" destOrd="0" presId="urn:microsoft.com/office/officeart/2005/8/layout/equation2"/>
    <dgm:cxn modelId="{6CA5CA34-2BC2-4CFA-9894-183B967C409F}" type="presParOf" srcId="{C8C28499-86BE-4EB3-8E37-441A8709303C}" destId="{BED0A5C3-542A-4A0C-B046-D5858312CB69}" srcOrd="0" destOrd="0" presId="urn:microsoft.com/office/officeart/2005/8/layout/equation2"/>
    <dgm:cxn modelId="{F584CA58-5832-4EF9-BFE6-207E4B0A22D8}" type="presParOf" srcId="{3823B360-7ECA-4B48-AC41-B6BA05130844}" destId="{A1181735-CA9B-4DA7-908C-9D06DC0BBC4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424ACA4-3617-4BD5-8BB8-6802C6D8F113}" type="doc">
      <dgm:prSet loTypeId="urn:microsoft.com/office/officeart/2005/8/layout/equation2" loCatId="relationship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50053784-E279-4218-9382-ADF20BE735DB}">
      <dgm:prSet/>
      <dgm:spPr/>
      <dgm:t>
        <a:bodyPr/>
        <a:lstStyle/>
        <a:p>
          <a:pPr rtl="0"/>
          <a:r>
            <a:rPr lang="es-MX" b="1" dirty="0" smtClean="0"/>
            <a:t>Precio de venta</a:t>
          </a:r>
          <a:endParaRPr lang="es-MX" b="1" dirty="0"/>
        </a:p>
      </dgm:t>
    </dgm:pt>
    <dgm:pt modelId="{21683DB6-E28E-42E1-83E9-F66BDA6FFF3F}" type="parTrans" cxnId="{F523BFC3-3BCC-4E04-A913-4B1803E4FE9F}">
      <dgm:prSet/>
      <dgm:spPr/>
      <dgm:t>
        <a:bodyPr/>
        <a:lstStyle/>
        <a:p>
          <a:endParaRPr lang="es-MX" b="1"/>
        </a:p>
      </dgm:t>
    </dgm:pt>
    <dgm:pt modelId="{9BD1B0BE-A985-4E0A-BF4A-246DBDACD789}" type="sibTrans" cxnId="{F523BFC3-3BCC-4E04-A913-4B1803E4FE9F}">
      <dgm:prSet/>
      <dgm:spPr/>
      <dgm:t>
        <a:bodyPr/>
        <a:lstStyle/>
        <a:p>
          <a:endParaRPr lang="es-MX" b="1"/>
        </a:p>
      </dgm:t>
    </dgm:pt>
    <dgm:pt modelId="{5828144A-836F-42ED-96E7-F7EC639F7257}">
      <dgm:prSet/>
      <dgm:spPr/>
      <dgm:t>
        <a:bodyPr/>
        <a:lstStyle/>
        <a:p>
          <a:pPr rtl="0"/>
          <a:r>
            <a:rPr lang="es-MX" b="1" dirty="0" smtClean="0"/>
            <a:t>Costo de los servicios</a:t>
          </a:r>
          <a:endParaRPr lang="es-MX" b="1" dirty="0"/>
        </a:p>
      </dgm:t>
    </dgm:pt>
    <dgm:pt modelId="{362121ED-EC61-4642-85AB-93620AB38FD7}" type="parTrans" cxnId="{F93B6F1D-9663-43E7-B123-644908D4121F}">
      <dgm:prSet/>
      <dgm:spPr/>
      <dgm:t>
        <a:bodyPr/>
        <a:lstStyle/>
        <a:p>
          <a:endParaRPr lang="es-MX" b="1"/>
        </a:p>
      </dgm:t>
    </dgm:pt>
    <dgm:pt modelId="{35C5F10C-9549-437B-92F1-E8CB4982397D}" type="sibTrans" cxnId="{F93B6F1D-9663-43E7-B123-644908D4121F}">
      <dgm:prSet/>
      <dgm:spPr/>
      <dgm:t>
        <a:bodyPr/>
        <a:lstStyle/>
        <a:p>
          <a:endParaRPr lang="es-MX" b="1"/>
        </a:p>
      </dgm:t>
    </dgm:pt>
    <dgm:pt modelId="{92405043-0C66-45B0-98E6-C407EA1BB454}">
      <dgm:prSet custT="1"/>
      <dgm:spPr/>
      <dgm:t>
        <a:bodyPr/>
        <a:lstStyle/>
        <a:p>
          <a:pPr rtl="0"/>
          <a:r>
            <a:rPr lang="es-MX" sz="2800" b="1" dirty="0" smtClean="0"/>
            <a:t>Utilidad o  pérdida</a:t>
          </a:r>
          <a:endParaRPr lang="es-MX" sz="2800" b="1" dirty="0"/>
        </a:p>
      </dgm:t>
    </dgm:pt>
    <dgm:pt modelId="{4CED4941-C620-494A-884B-5157A07F6657}" type="parTrans" cxnId="{6F6FBA27-CCC9-4C4F-8B71-4B3E2AF1E50A}">
      <dgm:prSet/>
      <dgm:spPr/>
      <dgm:t>
        <a:bodyPr/>
        <a:lstStyle/>
        <a:p>
          <a:endParaRPr lang="es-MX" b="1"/>
        </a:p>
      </dgm:t>
    </dgm:pt>
    <dgm:pt modelId="{FC70A475-DEDF-44C9-9035-C394A7E5EF52}" type="sibTrans" cxnId="{6F6FBA27-CCC9-4C4F-8B71-4B3E2AF1E50A}">
      <dgm:prSet/>
      <dgm:spPr/>
      <dgm:t>
        <a:bodyPr/>
        <a:lstStyle/>
        <a:p>
          <a:endParaRPr lang="es-MX" b="1"/>
        </a:p>
      </dgm:t>
    </dgm:pt>
    <dgm:pt modelId="{9FE7A8BA-C218-49C7-B6B2-4B1988D7F56D}">
      <dgm:prSet/>
      <dgm:spPr/>
      <dgm:t>
        <a:bodyPr/>
        <a:lstStyle/>
        <a:p>
          <a:pPr rtl="0"/>
          <a:r>
            <a:rPr lang="es-MX" b="1" dirty="0" smtClean="0"/>
            <a:t>Otros costos</a:t>
          </a:r>
          <a:endParaRPr lang="es-MX" b="1" dirty="0"/>
        </a:p>
      </dgm:t>
    </dgm:pt>
    <dgm:pt modelId="{14F75136-F2E0-4B86-BB39-A500B57532EA}" type="parTrans" cxnId="{AF3260E8-89B2-4928-8B0B-47BA6D079AE7}">
      <dgm:prSet/>
      <dgm:spPr/>
      <dgm:t>
        <a:bodyPr/>
        <a:lstStyle/>
        <a:p>
          <a:endParaRPr lang="es-MX" b="1"/>
        </a:p>
      </dgm:t>
    </dgm:pt>
    <dgm:pt modelId="{7ECDDAD5-F27B-44BE-9D4B-90CE43D36B23}" type="sibTrans" cxnId="{AF3260E8-89B2-4928-8B0B-47BA6D079AE7}">
      <dgm:prSet/>
      <dgm:spPr/>
      <dgm:t>
        <a:bodyPr/>
        <a:lstStyle/>
        <a:p>
          <a:endParaRPr lang="es-MX" b="1"/>
        </a:p>
      </dgm:t>
    </dgm:pt>
    <dgm:pt modelId="{3823B360-7ECA-4B48-AC41-B6BA05130844}" type="pres">
      <dgm:prSet presAssocID="{D424ACA4-3617-4BD5-8BB8-6802C6D8F1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78C6E3D-C660-436F-8477-7118A6E52FB1}" type="pres">
      <dgm:prSet presAssocID="{D424ACA4-3617-4BD5-8BB8-6802C6D8F113}" presName="vNodes" presStyleCnt="0"/>
      <dgm:spPr/>
      <dgm:t>
        <a:bodyPr/>
        <a:lstStyle/>
        <a:p>
          <a:endParaRPr lang="es-MX"/>
        </a:p>
      </dgm:t>
    </dgm:pt>
    <dgm:pt modelId="{1D16E93B-99A3-4845-972C-DCEDC2EDBEBC}" type="pres">
      <dgm:prSet presAssocID="{50053784-E279-4218-9382-ADF20BE735DB}" presName="node" presStyleLbl="node1" presStyleIdx="0" presStyleCnt="4" custScaleX="294047" custScaleY="294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512906-2F40-419B-966A-CD4B63238344}" type="pres">
      <dgm:prSet presAssocID="{9BD1B0BE-A985-4E0A-BF4A-246DBDACD789}" presName="spacerT" presStyleCnt="0"/>
      <dgm:spPr/>
      <dgm:t>
        <a:bodyPr/>
        <a:lstStyle/>
        <a:p>
          <a:endParaRPr lang="es-MX"/>
        </a:p>
      </dgm:t>
    </dgm:pt>
    <dgm:pt modelId="{966CD059-7DF7-4559-93B5-A2A19FE729B1}" type="pres">
      <dgm:prSet presAssocID="{9BD1B0BE-A985-4E0A-BF4A-246DBDACD789}" presName="sibTrans" presStyleLbl="sibTrans2D1" presStyleIdx="0" presStyleCnt="3"/>
      <dgm:spPr>
        <a:prstGeom prst="mathMinus">
          <a:avLst/>
        </a:prstGeom>
      </dgm:spPr>
      <dgm:t>
        <a:bodyPr/>
        <a:lstStyle/>
        <a:p>
          <a:endParaRPr lang="es-MX"/>
        </a:p>
      </dgm:t>
    </dgm:pt>
    <dgm:pt modelId="{56EA83A2-2DAB-45DE-936D-0051E7B6ABDD}" type="pres">
      <dgm:prSet presAssocID="{9BD1B0BE-A985-4E0A-BF4A-246DBDACD789}" presName="spacerB" presStyleCnt="0"/>
      <dgm:spPr/>
      <dgm:t>
        <a:bodyPr/>
        <a:lstStyle/>
        <a:p>
          <a:endParaRPr lang="es-MX"/>
        </a:p>
      </dgm:t>
    </dgm:pt>
    <dgm:pt modelId="{EFF9DF13-9109-4648-A9B1-8640A2D4B2E0}" type="pres">
      <dgm:prSet presAssocID="{5828144A-836F-42ED-96E7-F7EC639F7257}" presName="node" presStyleLbl="node1" presStyleIdx="1" presStyleCnt="4" custScaleX="294047" custScaleY="294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B80FFD-049C-4E2A-9347-EBECFD57D0DB}" type="pres">
      <dgm:prSet presAssocID="{35C5F10C-9549-437B-92F1-E8CB4982397D}" presName="spacerT" presStyleCnt="0"/>
      <dgm:spPr/>
      <dgm:t>
        <a:bodyPr/>
        <a:lstStyle/>
        <a:p>
          <a:endParaRPr lang="es-MX"/>
        </a:p>
      </dgm:t>
    </dgm:pt>
    <dgm:pt modelId="{A1C745B2-E535-4491-AC70-3D2F98EE00F9}" type="pres">
      <dgm:prSet presAssocID="{35C5F10C-9549-437B-92F1-E8CB4982397D}" presName="sibTrans" presStyleLbl="sibTrans2D1" presStyleIdx="1" presStyleCnt="3"/>
      <dgm:spPr>
        <a:prstGeom prst="mathMinus">
          <a:avLst/>
        </a:prstGeom>
      </dgm:spPr>
      <dgm:t>
        <a:bodyPr/>
        <a:lstStyle/>
        <a:p>
          <a:endParaRPr lang="es-MX"/>
        </a:p>
      </dgm:t>
    </dgm:pt>
    <dgm:pt modelId="{5CDD7EE3-BF6D-4BE3-87FE-07A2CA26898F}" type="pres">
      <dgm:prSet presAssocID="{35C5F10C-9549-437B-92F1-E8CB4982397D}" presName="spacerB" presStyleCnt="0"/>
      <dgm:spPr/>
      <dgm:t>
        <a:bodyPr/>
        <a:lstStyle/>
        <a:p>
          <a:endParaRPr lang="es-MX"/>
        </a:p>
      </dgm:t>
    </dgm:pt>
    <dgm:pt modelId="{940AB922-8918-4ED3-8148-FE6336A55524}" type="pres">
      <dgm:prSet presAssocID="{9FE7A8BA-C218-49C7-B6B2-4B1988D7F56D}" presName="node" presStyleLbl="node1" presStyleIdx="2" presStyleCnt="4" custScaleX="294047" custScaleY="294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C28499-86BE-4EB3-8E37-441A8709303C}" type="pres">
      <dgm:prSet presAssocID="{D424ACA4-3617-4BD5-8BB8-6802C6D8F113}" presName="sibTransLast" presStyleLbl="sibTrans2D1" presStyleIdx="2" presStyleCnt="3"/>
      <dgm:spPr/>
      <dgm:t>
        <a:bodyPr/>
        <a:lstStyle/>
        <a:p>
          <a:endParaRPr lang="es-MX"/>
        </a:p>
      </dgm:t>
    </dgm:pt>
    <dgm:pt modelId="{BED0A5C3-542A-4A0C-B046-D5858312CB69}" type="pres">
      <dgm:prSet presAssocID="{D424ACA4-3617-4BD5-8BB8-6802C6D8F113}" presName="connectorText" presStyleLbl="sibTrans2D1" presStyleIdx="2" presStyleCnt="3"/>
      <dgm:spPr/>
      <dgm:t>
        <a:bodyPr/>
        <a:lstStyle/>
        <a:p>
          <a:endParaRPr lang="es-MX"/>
        </a:p>
      </dgm:t>
    </dgm:pt>
    <dgm:pt modelId="{A1181735-CA9B-4DA7-908C-9D06DC0BBC4A}" type="pres">
      <dgm:prSet presAssocID="{D424ACA4-3617-4BD5-8BB8-6802C6D8F113}" presName="lastNode" presStyleLbl="node1" presStyleIdx="3" presStyleCnt="4" custScaleX="304293" custScaleY="30629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F3260E8-89B2-4928-8B0B-47BA6D079AE7}" srcId="{D424ACA4-3617-4BD5-8BB8-6802C6D8F113}" destId="{9FE7A8BA-C218-49C7-B6B2-4B1988D7F56D}" srcOrd="2" destOrd="0" parTransId="{14F75136-F2E0-4B86-BB39-A500B57532EA}" sibTransId="{7ECDDAD5-F27B-44BE-9D4B-90CE43D36B23}"/>
    <dgm:cxn modelId="{236AC932-9A83-411F-BB29-8FAA6BA54360}" type="presOf" srcId="{9BD1B0BE-A985-4E0A-BF4A-246DBDACD789}" destId="{966CD059-7DF7-4559-93B5-A2A19FE729B1}" srcOrd="0" destOrd="0" presId="urn:microsoft.com/office/officeart/2005/8/layout/equation2"/>
    <dgm:cxn modelId="{6989DD8C-F8ED-4791-A278-552D7A8667F8}" type="presOf" srcId="{7ECDDAD5-F27B-44BE-9D4B-90CE43D36B23}" destId="{C8C28499-86BE-4EB3-8E37-441A8709303C}" srcOrd="0" destOrd="0" presId="urn:microsoft.com/office/officeart/2005/8/layout/equation2"/>
    <dgm:cxn modelId="{A196CAF5-F86B-422C-873B-59F4DF7DAD8D}" type="presOf" srcId="{9FE7A8BA-C218-49C7-B6B2-4B1988D7F56D}" destId="{940AB922-8918-4ED3-8148-FE6336A55524}" srcOrd="0" destOrd="0" presId="urn:microsoft.com/office/officeart/2005/8/layout/equation2"/>
    <dgm:cxn modelId="{F523BFC3-3BCC-4E04-A913-4B1803E4FE9F}" srcId="{D424ACA4-3617-4BD5-8BB8-6802C6D8F113}" destId="{50053784-E279-4218-9382-ADF20BE735DB}" srcOrd="0" destOrd="0" parTransId="{21683DB6-E28E-42E1-83E9-F66BDA6FFF3F}" sibTransId="{9BD1B0BE-A985-4E0A-BF4A-246DBDACD789}"/>
    <dgm:cxn modelId="{3174BF47-411A-4AC8-AB91-9481247F0586}" type="presOf" srcId="{50053784-E279-4218-9382-ADF20BE735DB}" destId="{1D16E93B-99A3-4845-972C-DCEDC2EDBEBC}" srcOrd="0" destOrd="0" presId="urn:microsoft.com/office/officeart/2005/8/layout/equation2"/>
    <dgm:cxn modelId="{773DABAC-10DF-48C9-B86C-61239DB9940C}" type="presOf" srcId="{D424ACA4-3617-4BD5-8BB8-6802C6D8F113}" destId="{3823B360-7ECA-4B48-AC41-B6BA05130844}" srcOrd="0" destOrd="0" presId="urn:microsoft.com/office/officeart/2005/8/layout/equation2"/>
    <dgm:cxn modelId="{F93B6F1D-9663-43E7-B123-644908D4121F}" srcId="{D424ACA4-3617-4BD5-8BB8-6802C6D8F113}" destId="{5828144A-836F-42ED-96E7-F7EC639F7257}" srcOrd="1" destOrd="0" parTransId="{362121ED-EC61-4642-85AB-93620AB38FD7}" sibTransId="{35C5F10C-9549-437B-92F1-E8CB4982397D}"/>
    <dgm:cxn modelId="{0FB0CCF1-C0E9-4DF9-8EF9-98523926D765}" type="presOf" srcId="{5828144A-836F-42ED-96E7-F7EC639F7257}" destId="{EFF9DF13-9109-4648-A9B1-8640A2D4B2E0}" srcOrd="0" destOrd="0" presId="urn:microsoft.com/office/officeart/2005/8/layout/equation2"/>
    <dgm:cxn modelId="{ADA940E3-A33D-4C78-B150-B167E83D4F94}" type="presOf" srcId="{7ECDDAD5-F27B-44BE-9D4B-90CE43D36B23}" destId="{BED0A5C3-542A-4A0C-B046-D5858312CB69}" srcOrd="1" destOrd="0" presId="urn:microsoft.com/office/officeart/2005/8/layout/equation2"/>
    <dgm:cxn modelId="{7E611C1B-7509-46CD-9831-E5989CC66057}" type="presOf" srcId="{35C5F10C-9549-437B-92F1-E8CB4982397D}" destId="{A1C745B2-E535-4491-AC70-3D2F98EE00F9}" srcOrd="0" destOrd="0" presId="urn:microsoft.com/office/officeart/2005/8/layout/equation2"/>
    <dgm:cxn modelId="{DA172E40-9F24-41C1-8FD7-79493EB5E6C5}" type="presOf" srcId="{92405043-0C66-45B0-98E6-C407EA1BB454}" destId="{A1181735-CA9B-4DA7-908C-9D06DC0BBC4A}" srcOrd="0" destOrd="0" presId="urn:microsoft.com/office/officeart/2005/8/layout/equation2"/>
    <dgm:cxn modelId="{6F6FBA27-CCC9-4C4F-8B71-4B3E2AF1E50A}" srcId="{D424ACA4-3617-4BD5-8BB8-6802C6D8F113}" destId="{92405043-0C66-45B0-98E6-C407EA1BB454}" srcOrd="3" destOrd="0" parTransId="{4CED4941-C620-494A-884B-5157A07F6657}" sibTransId="{FC70A475-DEDF-44C9-9035-C394A7E5EF52}"/>
    <dgm:cxn modelId="{44AF1EDA-7966-46BB-8C56-F678B47EB9FB}" type="presParOf" srcId="{3823B360-7ECA-4B48-AC41-B6BA05130844}" destId="{678C6E3D-C660-436F-8477-7118A6E52FB1}" srcOrd="0" destOrd="0" presId="urn:microsoft.com/office/officeart/2005/8/layout/equation2"/>
    <dgm:cxn modelId="{F62AD8FD-85EB-428B-899D-C5C66923174A}" type="presParOf" srcId="{678C6E3D-C660-436F-8477-7118A6E52FB1}" destId="{1D16E93B-99A3-4845-972C-DCEDC2EDBEBC}" srcOrd="0" destOrd="0" presId="urn:microsoft.com/office/officeart/2005/8/layout/equation2"/>
    <dgm:cxn modelId="{45934A1A-DD02-4F79-8405-B0074C80E2F7}" type="presParOf" srcId="{678C6E3D-C660-436F-8477-7118A6E52FB1}" destId="{A7512906-2F40-419B-966A-CD4B63238344}" srcOrd="1" destOrd="0" presId="urn:microsoft.com/office/officeart/2005/8/layout/equation2"/>
    <dgm:cxn modelId="{EC8B13C9-363B-447D-8ABF-0A0C83FC68F1}" type="presParOf" srcId="{678C6E3D-C660-436F-8477-7118A6E52FB1}" destId="{966CD059-7DF7-4559-93B5-A2A19FE729B1}" srcOrd="2" destOrd="0" presId="urn:microsoft.com/office/officeart/2005/8/layout/equation2"/>
    <dgm:cxn modelId="{DFF3A3AD-8DE4-4F51-AEF8-0EED52283736}" type="presParOf" srcId="{678C6E3D-C660-436F-8477-7118A6E52FB1}" destId="{56EA83A2-2DAB-45DE-936D-0051E7B6ABDD}" srcOrd="3" destOrd="0" presId="urn:microsoft.com/office/officeart/2005/8/layout/equation2"/>
    <dgm:cxn modelId="{90BF7260-64AE-4D44-9F02-21BD7EB2547C}" type="presParOf" srcId="{678C6E3D-C660-436F-8477-7118A6E52FB1}" destId="{EFF9DF13-9109-4648-A9B1-8640A2D4B2E0}" srcOrd="4" destOrd="0" presId="urn:microsoft.com/office/officeart/2005/8/layout/equation2"/>
    <dgm:cxn modelId="{B573F125-14D5-43DB-9FCE-DAA7BE2106AD}" type="presParOf" srcId="{678C6E3D-C660-436F-8477-7118A6E52FB1}" destId="{A9B80FFD-049C-4E2A-9347-EBECFD57D0DB}" srcOrd="5" destOrd="0" presId="urn:microsoft.com/office/officeart/2005/8/layout/equation2"/>
    <dgm:cxn modelId="{601FB82B-2B92-4FAC-B6C0-622496A80782}" type="presParOf" srcId="{678C6E3D-C660-436F-8477-7118A6E52FB1}" destId="{A1C745B2-E535-4491-AC70-3D2F98EE00F9}" srcOrd="6" destOrd="0" presId="urn:microsoft.com/office/officeart/2005/8/layout/equation2"/>
    <dgm:cxn modelId="{A624A3F7-C1CD-45DB-8634-AEA4C04E46E0}" type="presParOf" srcId="{678C6E3D-C660-436F-8477-7118A6E52FB1}" destId="{5CDD7EE3-BF6D-4BE3-87FE-07A2CA26898F}" srcOrd="7" destOrd="0" presId="urn:microsoft.com/office/officeart/2005/8/layout/equation2"/>
    <dgm:cxn modelId="{20B323F8-1DB7-4F9E-844C-0DC36B47692F}" type="presParOf" srcId="{678C6E3D-C660-436F-8477-7118A6E52FB1}" destId="{940AB922-8918-4ED3-8148-FE6336A55524}" srcOrd="8" destOrd="0" presId="urn:microsoft.com/office/officeart/2005/8/layout/equation2"/>
    <dgm:cxn modelId="{0A24DD92-19B2-4605-A82B-20BCB62B01A7}" type="presParOf" srcId="{3823B360-7ECA-4B48-AC41-B6BA05130844}" destId="{C8C28499-86BE-4EB3-8E37-441A8709303C}" srcOrd="1" destOrd="0" presId="urn:microsoft.com/office/officeart/2005/8/layout/equation2"/>
    <dgm:cxn modelId="{F45F403B-82C8-49E8-8B96-5D2142DB87AF}" type="presParOf" srcId="{C8C28499-86BE-4EB3-8E37-441A8709303C}" destId="{BED0A5C3-542A-4A0C-B046-D5858312CB69}" srcOrd="0" destOrd="0" presId="urn:microsoft.com/office/officeart/2005/8/layout/equation2"/>
    <dgm:cxn modelId="{F110BA40-94AC-460C-9BA1-E263741DD92D}" type="presParOf" srcId="{3823B360-7ECA-4B48-AC41-B6BA05130844}" destId="{A1181735-CA9B-4DA7-908C-9D06DC0BBC4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C07B1-89AB-4AA5-90A2-4A0FB1E51F22}">
      <dsp:nvSpPr>
        <dsp:cNvPr id="0" name=""/>
        <dsp:cNvSpPr/>
      </dsp:nvSpPr>
      <dsp:spPr>
        <a:xfrm>
          <a:off x="1448" y="873459"/>
          <a:ext cx="3089136" cy="18534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solidFill>
                <a:schemeClr val="bg1"/>
              </a:solidFill>
            </a:rPr>
            <a:t>Primer contacto del cliente (Planteamiento inicial)</a:t>
          </a:r>
          <a:endParaRPr lang="es-MX" sz="2400" kern="1200" dirty="0">
            <a:solidFill>
              <a:schemeClr val="bg1"/>
            </a:solidFill>
          </a:endParaRPr>
        </a:p>
      </dsp:txBody>
      <dsp:txXfrm>
        <a:off x="55735" y="927746"/>
        <a:ext cx="2980562" cy="1744907"/>
      </dsp:txXfrm>
    </dsp:sp>
    <dsp:sp modelId="{1877388F-AB50-419F-BEC9-FA36835B1379}">
      <dsp:nvSpPr>
        <dsp:cNvPr id="0" name=""/>
        <dsp:cNvSpPr/>
      </dsp:nvSpPr>
      <dsp:spPr>
        <a:xfrm>
          <a:off x="3362428" y="1417147"/>
          <a:ext cx="654896" cy="7661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>
            <a:solidFill>
              <a:schemeClr val="bg1"/>
            </a:solidFill>
          </a:endParaRPr>
        </a:p>
      </dsp:txBody>
      <dsp:txXfrm>
        <a:off x="3362428" y="1570368"/>
        <a:ext cx="458427" cy="459663"/>
      </dsp:txXfrm>
    </dsp:sp>
    <dsp:sp modelId="{460E3E52-122B-4C0C-AB15-6AEA92471DD4}">
      <dsp:nvSpPr>
        <dsp:cNvPr id="0" name=""/>
        <dsp:cNvSpPr/>
      </dsp:nvSpPr>
      <dsp:spPr>
        <a:xfrm>
          <a:off x="4326239" y="873459"/>
          <a:ext cx="3089136" cy="18534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solidFill>
                <a:schemeClr val="bg1"/>
              </a:solidFill>
            </a:rPr>
            <a:t>Identificación del problema primario (Expertos)</a:t>
          </a:r>
          <a:endParaRPr lang="es-MX" sz="2800" kern="1200" dirty="0">
            <a:solidFill>
              <a:schemeClr val="bg1"/>
            </a:solidFill>
          </a:endParaRPr>
        </a:p>
      </dsp:txBody>
      <dsp:txXfrm>
        <a:off x="4380526" y="927746"/>
        <a:ext cx="2980562" cy="17449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C07B1-89AB-4AA5-90A2-4A0FB1E51F22}">
      <dsp:nvSpPr>
        <dsp:cNvPr id="0" name=""/>
        <dsp:cNvSpPr/>
      </dsp:nvSpPr>
      <dsp:spPr>
        <a:xfrm>
          <a:off x="1399092" y="1454"/>
          <a:ext cx="2434489" cy="14606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bg1"/>
              </a:solidFill>
            </a:rPr>
            <a:t>Primer contacto del cliente (Planteamiento inicial)</a:t>
          </a:r>
          <a:endParaRPr lang="es-MX" sz="2000" kern="1200" dirty="0">
            <a:solidFill>
              <a:schemeClr val="bg1"/>
            </a:solidFill>
          </a:endParaRPr>
        </a:p>
      </dsp:txBody>
      <dsp:txXfrm>
        <a:off x="1441874" y="44236"/>
        <a:ext cx="2348925" cy="1375129"/>
      </dsp:txXfrm>
    </dsp:sp>
    <dsp:sp modelId="{1877388F-AB50-419F-BEC9-FA36835B1379}">
      <dsp:nvSpPr>
        <dsp:cNvPr id="0" name=""/>
        <dsp:cNvSpPr/>
      </dsp:nvSpPr>
      <dsp:spPr>
        <a:xfrm>
          <a:off x="4047817" y="429924"/>
          <a:ext cx="516111" cy="6037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kern="1200">
            <a:solidFill>
              <a:schemeClr val="bg1"/>
            </a:solidFill>
          </a:endParaRPr>
        </a:p>
      </dsp:txBody>
      <dsp:txXfrm>
        <a:off x="4047817" y="550675"/>
        <a:ext cx="361278" cy="362251"/>
      </dsp:txXfrm>
    </dsp:sp>
    <dsp:sp modelId="{460E3E52-122B-4C0C-AB15-6AEA92471DD4}">
      <dsp:nvSpPr>
        <dsp:cNvPr id="0" name=""/>
        <dsp:cNvSpPr/>
      </dsp:nvSpPr>
      <dsp:spPr>
        <a:xfrm>
          <a:off x="4807377" y="1454"/>
          <a:ext cx="2434489" cy="14606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bg1"/>
              </a:solidFill>
            </a:rPr>
            <a:t>Identificación del problema primario (Expertos)</a:t>
          </a:r>
          <a:endParaRPr lang="es-MX" sz="2000" kern="1200" dirty="0">
            <a:solidFill>
              <a:schemeClr val="bg1"/>
            </a:solidFill>
          </a:endParaRPr>
        </a:p>
      </dsp:txBody>
      <dsp:txXfrm>
        <a:off x="4850159" y="44236"/>
        <a:ext cx="2348925" cy="1375129"/>
      </dsp:txXfrm>
    </dsp:sp>
    <dsp:sp modelId="{7DEFF765-A750-43D6-80DE-3C95C364F6BD}">
      <dsp:nvSpPr>
        <dsp:cNvPr id="0" name=""/>
        <dsp:cNvSpPr/>
      </dsp:nvSpPr>
      <dsp:spPr>
        <a:xfrm rot="5400000">
          <a:off x="5766566" y="1632561"/>
          <a:ext cx="516111" cy="6037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kern="1200">
            <a:solidFill>
              <a:schemeClr val="bg1"/>
            </a:solidFill>
          </a:endParaRPr>
        </a:p>
      </dsp:txBody>
      <dsp:txXfrm rot="-5400000">
        <a:off x="5843497" y="1676382"/>
        <a:ext cx="362251" cy="361278"/>
      </dsp:txXfrm>
    </dsp:sp>
    <dsp:sp modelId="{78C68E18-28DE-4132-92A8-FD1CB13EB949}">
      <dsp:nvSpPr>
        <dsp:cNvPr id="0" name=""/>
        <dsp:cNvSpPr/>
      </dsp:nvSpPr>
      <dsp:spPr>
        <a:xfrm>
          <a:off x="4807377" y="2435943"/>
          <a:ext cx="2434489" cy="14606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bg1"/>
              </a:solidFill>
            </a:rPr>
            <a:t>Selección del equipo de trabajo</a:t>
          </a:r>
          <a:endParaRPr lang="es-MX" sz="2000" kern="1200" dirty="0">
            <a:solidFill>
              <a:schemeClr val="bg1"/>
            </a:solidFill>
          </a:endParaRPr>
        </a:p>
      </dsp:txBody>
      <dsp:txXfrm>
        <a:off x="4850159" y="2478725"/>
        <a:ext cx="2348925" cy="1375129"/>
      </dsp:txXfrm>
    </dsp:sp>
    <dsp:sp modelId="{F4B8D1FA-EF4B-48D7-9126-E47322D218E0}">
      <dsp:nvSpPr>
        <dsp:cNvPr id="0" name=""/>
        <dsp:cNvSpPr/>
      </dsp:nvSpPr>
      <dsp:spPr>
        <a:xfrm rot="10800000">
          <a:off x="4077031" y="2864413"/>
          <a:ext cx="516111" cy="6037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kern="1200">
            <a:solidFill>
              <a:schemeClr val="bg1"/>
            </a:solidFill>
          </a:endParaRPr>
        </a:p>
      </dsp:txBody>
      <dsp:txXfrm rot="10800000">
        <a:off x="4231864" y="2985164"/>
        <a:ext cx="361278" cy="362251"/>
      </dsp:txXfrm>
    </dsp:sp>
    <dsp:sp modelId="{214A908F-0E7B-46A7-A590-9D3FE20E66A3}">
      <dsp:nvSpPr>
        <dsp:cNvPr id="0" name=""/>
        <dsp:cNvSpPr/>
      </dsp:nvSpPr>
      <dsp:spPr>
        <a:xfrm>
          <a:off x="1399092" y="2435943"/>
          <a:ext cx="2434489" cy="14606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bg1"/>
              </a:solidFill>
            </a:rPr>
            <a:t>Definición de objetivos y entregables del proyecto</a:t>
          </a:r>
          <a:endParaRPr lang="es-MX" sz="2000" kern="1200" dirty="0">
            <a:solidFill>
              <a:schemeClr val="bg1"/>
            </a:solidFill>
          </a:endParaRPr>
        </a:p>
      </dsp:txBody>
      <dsp:txXfrm>
        <a:off x="1441874" y="2478725"/>
        <a:ext cx="2348925" cy="13751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C07B1-89AB-4AA5-90A2-4A0FB1E51F22}">
      <dsp:nvSpPr>
        <dsp:cNvPr id="0" name=""/>
        <dsp:cNvSpPr/>
      </dsp:nvSpPr>
      <dsp:spPr>
        <a:xfrm>
          <a:off x="7341" y="356854"/>
          <a:ext cx="2194275" cy="13165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bg1"/>
              </a:solidFill>
            </a:rPr>
            <a:t>Primer contacto del cliente (Planteamiento inicial)</a:t>
          </a:r>
          <a:endParaRPr lang="es-MX" sz="1800" kern="1200" dirty="0">
            <a:solidFill>
              <a:schemeClr val="bg1"/>
            </a:solidFill>
          </a:endParaRPr>
        </a:p>
      </dsp:txBody>
      <dsp:txXfrm>
        <a:off x="45902" y="395415"/>
        <a:ext cx="2117153" cy="1239443"/>
      </dsp:txXfrm>
    </dsp:sp>
    <dsp:sp modelId="{1877388F-AB50-419F-BEC9-FA36835B1379}">
      <dsp:nvSpPr>
        <dsp:cNvPr id="0" name=""/>
        <dsp:cNvSpPr/>
      </dsp:nvSpPr>
      <dsp:spPr>
        <a:xfrm>
          <a:off x="2394712" y="743047"/>
          <a:ext cx="465186" cy="5441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>
            <a:solidFill>
              <a:schemeClr val="bg1"/>
            </a:solidFill>
          </a:endParaRPr>
        </a:p>
      </dsp:txBody>
      <dsp:txXfrm>
        <a:off x="2394712" y="851883"/>
        <a:ext cx="325630" cy="326508"/>
      </dsp:txXfrm>
    </dsp:sp>
    <dsp:sp modelId="{460E3E52-122B-4C0C-AB15-6AEA92471DD4}">
      <dsp:nvSpPr>
        <dsp:cNvPr id="0" name=""/>
        <dsp:cNvSpPr/>
      </dsp:nvSpPr>
      <dsp:spPr>
        <a:xfrm>
          <a:off x="3079326" y="356854"/>
          <a:ext cx="2194275" cy="13165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bg1"/>
              </a:solidFill>
            </a:rPr>
            <a:t>Identificación del problema primario (Expertos)</a:t>
          </a:r>
          <a:endParaRPr lang="es-MX" sz="1800" kern="1200" dirty="0">
            <a:solidFill>
              <a:schemeClr val="bg1"/>
            </a:solidFill>
          </a:endParaRPr>
        </a:p>
      </dsp:txBody>
      <dsp:txXfrm>
        <a:off x="3117887" y="395415"/>
        <a:ext cx="2117153" cy="1239443"/>
      </dsp:txXfrm>
    </dsp:sp>
    <dsp:sp modelId="{7DEFF765-A750-43D6-80DE-3C95C364F6BD}">
      <dsp:nvSpPr>
        <dsp:cNvPr id="0" name=""/>
        <dsp:cNvSpPr/>
      </dsp:nvSpPr>
      <dsp:spPr>
        <a:xfrm>
          <a:off x="5466697" y="743047"/>
          <a:ext cx="465186" cy="5441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>
            <a:solidFill>
              <a:schemeClr val="bg1"/>
            </a:solidFill>
          </a:endParaRPr>
        </a:p>
      </dsp:txBody>
      <dsp:txXfrm>
        <a:off x="5466697" y="851883"/>
        <a:ext cx="325630" cy="326508"/>
      </dsp:txXfrm>
    </dsp:sp>
    <dsp:sp modelId="{78C68E18-28DE-4132-92A8-FD1CB13EB949}">
      <dsp:nvSpPr>
        <dsp:cNvPr id="0" name=""/>
        <dsp:cNvSpPr/>
      </dsp:nvSpPr>
      <dsp:spPr>
        <a:xfrm>
          <a:off x="6151311" y="356854"/>
          <a:ext cx="2194275" cy="13165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bg1"/>
              </a:solidFill>
            </a:rPr>
            <a:t>Selección del equipo de trabajo</a:t>
          </a:r>
          <a:endParaRPr lang="es-MX" sz="1800" kern="1200" dirty="0">
            <a:solidFill>
              <a:schemeClr val="bg1"/>
            </a:solidFill>
          </a:endParaRPr>
        </a:p>
      </dsp:txBody>
      <dsp:txXfrm>
        <a:off x="6189872" y="395415"/>
        <a:ext cx="2117153" cy="1239443"/>
      </dsp:txXfrm>
    </dsp:sp>
    <dsp:sp modelId="{F4B8D1FA-EF4B-48D7-9126-E47322D218E0}">
      <dsp:nvSpPr>
        <dsp:cNvPr id="0" name=""/>
        <dsp:cNvSpPr/>
      </dsp:nvSpPr>
      <dsp:spPr>
        <a:xfrm rot="5400000">
          <a:off x="7015855" y="1827019"/>
          <a:ext cx="465186" cy="5441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>
            <a:solidFill>
              <a:schemeClr val="bg1"/>
            </a:solidFill>
          </a:endParaRPr>
        </a:p>
      </dsp:txBody>
      <dsp:txXfrm rot="-5400000">
        <a:off x="7085194" y="1866516"/>
        <a:ext cx="326508" cy="325630"/>
      </dsp:txXfrm>
    </dsp:sp>
    <dsp:sp modelId="{214A908F-0E7B-46A7-A590-9D3FE20E66A3}">
      <dsp:nvSpPr>
        <dsp:cNvPr id="0" name=""/>
        <dsp:cNvSpPr/>
      </dsp:nvSpPr>
      <dsp:spPr>
        <a:xfrm>
          <a:off x="6151311" y="2551130"/>
          <a:ext cx="2194275" cy="13165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bg1"/>
              </a:solidFill>
            </a:rPr>
            <a:t>Definición de objetivos y entregables del proyecto</a:t>
          </a:r>
          <a:endParaRPr lang="es-MX" sz="1800" kern="1200" dirty="0">
            <a:solidFill>
              <a:schemeClr val="bg1"/>
            </a:solidFill>
          </a:endParaRPr>
        </a:p>
      </dsp:txBody>
      <dsp:txXfrm>
        <a:off x="6189872" y="2589691"/>
        <a:ext cx="2117153" cy="1239443"/>
      </dsp:txXfrm>
    </dsp:sp>
    <dsp:sp modelId="{51CD3B92-5A55-4DB4-B3BD-963FF5595D5E}">
      <dsp:nvSpPr>
        <dsp:cNvPr id="0" name=""/>
        <dsp:cNvSpPr/>
      </dsp:nvSpPr>
      <dsp:spPr>
        <a:xfrm rot="10800000">
          <a:off x="5493029" y="2937322"/>
          <a:ext cx="465186" cy="5441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>
            <a:solidFill>
              <a:schemeClr val="bg1"/>
            </a:solidFill>
          </a:endParaRPr>
        </a:p>
      </dsp:txBody>
      <dsp:txXfrm rot="10800000">
        <a:off x="5632585" y="3046158"/>
        <a:ext cx="325630" cy="326508"/>
      </dsp:txXfrm>
    </dsp:sp>
    <dsp:sp modelId="{F076897D-9CC1-4966-A1C0-8F9FE088E42F}">
      <dsp:nvSpPr>
        <dsp:cNvPr id="0" name=""/>
        <dsp:cNvSpPr/>
      </dsp:nvSpPr>
      <dsp:spPr>
        <a:xfrm>
          <a:off x="3079326" y="2551130"/>
          <a:ext cx="2194275" cy="13165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bg1"/>
              </a:solidFill>
            </a:rPr>
            <a:t>Propuesta</a:t>
          </a:r>
          <a:endParaRPr lang="es-MX" sz="1800" kern="1200" dirty="0">
            <a:solidFill>
              <a:schemeClr val="bg1"/>
            </a:solidFill>
          </a:endParaRPr>
        </a:p>
      </dsp:txBody>
      <dsp:txXfrm>
        <a:off x="3117887" y="2589691"/>
        <a:ext cx="2117153" cy="12394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C07B1-89AB-4AA5-90A2-4A0FB1E51F22}">
      <dsp:nvSpPr>
        <dsp:cNvPr id="0" name=""/>
        <dsp:cNvSpPr/>
      </dsp:nvSpPr>
      <dsp:spPr>
        <a:xfrm>
          <a:off x="4148" y="440268"/>
          <a:ext cx="1286158" cy="771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bg1"/>
              </a:solidFill>
            </a:rPr>
            <a:t>Primer contacto del cliente (Planteamiento inicial)</a:t>
          </a:r>
          <a:endParaRPr lang="es-MX" sz="1200" kern="1200" dirty="0">
            <a:solidFill>
              <a:schemeClr val="bg1"/>
            </a:solidFill>
          </a:endParaRPr>
        </a:p>
      </dsp:txBody>
      <dsp:txXfrm>
        <a:off x="26750" y="462870"/>
        <a:ext cx="1240954" cy="726491"/>
      </dsp:txXfrm>
    </dsp:sp>
    <dsp:sp modelId="{1877388F-AB50-419F-BEC9-FA36835B1379}">
      <dsp:nvSpPr>
        <dsp:cNvPr id="0" name=""/>
        <dsp:cNvSpPr/>
      </dsp:nvSpPr>
      <dsp:spPr>
        <a:xfrm>
          <a:off x="1403489" y="666632"/>
          <a:ext cx="272665" cy="3189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>
            <a:solidFill>
              <a:schemeClr val="bg1"/>
            </a:solidFill>
          </a:endParaRPr>
        </a:p>
      </dsp:txBody>
      <dsp:txXfrm>
        <a:off x="1403489" y="730425"/>
        <a:ext cx="190866" cy="191381"/>
      </dsp:txXfrm>
    </dsp:sp>
    <dsp:sp modelId="{460E3E52-122B-4C0C-AB15-6AEA92471DD4}">
      <dsp:nvSpPr>
        <dsp:cNvPr id="0" name=""/>
        <dsp:cNvSpPr/>
      </dsp:nvSpPr>
      <dsp:spPr>
        <a:xfrm>
          <a:off x="1804770" y="440268"/>
          <a:ext cx="1286158" cy="771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90127"/>
                <a:satOff val="-487"/>
                <a:lumOff val="114"/>
                <a:alphaOff val="0"/>
                <a:shade val="51000"/>
                <a:satMod val="130000"/>
              </a:schemeClr>
            </a:gs>
            <a:gs pos="80000">
              <a:schemeClr val="accent2">
                <a:hueOff val="390127"/>
                <a:satOff val="-487"/>
                <a:lumOff val="114"/>
                <a:alphaOff val="0"/>
                <a:shade val="93000"/>
                <a:satMod val="130000"/>
              </a:schemeClr>
            </a:gs>
            <a:gs pos="100000">
              <a:schemeClr val="accent2">
                <a:hueOff val="390127"/>
                <a:satOff val="-487"/>
                <a:lumOff val="1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solidFill>
                <a:schemeClr val="bg1"/>
              </a:solidFill>
            </a:rPr>
            <a:t>Identificación del problema primario (Expertos)</a:t>
          </a:r>
          <a:endParaRPr lang="es-MX" sz="1300" kern="1200" dirty="0">
            <a:solidFill>
              <a:schemeClr val="bg1"/>
            </a:solidFill>
          </a:endParaRPr>
        </a:p>
      </dsp:txBody>
      <dsp:txXfrm>
        <a:off x="1827372" y="462870"/>
        <a:ext cx="1240954" cy="726491"/>
      </dsp:txXfrm>
    </dsp:sp>
    <dsp:sp modelId="{7DEFF765-A750-43D6-80DE-3C95C364F6BD}">
      <dsp:nvSpPr>
        <dsp:cNvPr id="0" name=""/>
        <dsp:cNvSpPr/>
      </dsp:nvSpPr>
      <dsp:spPr>
        <a:xfrm>
          <a:off x="3204111" y="666632"/>
          <a:ext cx="272665" cy="3189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25593"/>
                <a:satOff val="-531"/>
                <a:lumOff val="125"/>
                <a:alphaOff val="0"/>
                <a:shade val="51000"/>
                <a:satMod val="130000"/>
              </a:schemeClr>
            </a:gs>
            <a:gs pos="80000">
              <a:schemeClr val="accent2">
                <a:hueOff val="425593"/>
                <a:satOff val="-531"/>
                <a:lumOff val="125"/>
                <a:alphaOff val="0"/>
                <a:shade val="93000"/>
                <a:satMod val="130000"/>
              </a:schemeClr>
            </a:gs>
            <a:gs pos="100000">
              <a:schemeClr val="accent2">
                <a:hueOff val="425593"/>
                <a:satOff val="-531"/>
                <a:lumOff val="1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>
            <a:solidFill>
              <a:schemeClr val="bg1"/>
            </a:solidFill>
          </a:endParaRPr>
        </a:p>
      </dsp:txBody>
      <dsp:txXfrm>
        <a:off x="3204111" y="730425"/>
        <a:ext cx="190866" cy="191381"/>
      </dsp:txXfrm>
    </dsp:sp>
    <dsp:sp modelId="{78C68E18-28DE-4132-92A8-FD1CB13EB949}">
      <dsp:nvSpPr>
        <dsp:cNvPr id="0" name=""/>
        <dsp:cNvSpPr/>
      </dsp:nvSpPr>
      <dsp:spPr>
        <a:xfrm>
          <a:off x="3605392" y="440268"/>
          <a:ext cx="1286158" cy="771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780253"/>
                <a:satOff val="-973"/>
                <a:lumOff val="229"/>
                <a:alphaOff val="0"/>
                <a:shade val="51000"/>
                <a:satMod val="130000"/>
              </a:schemeClr>
            </a:gs>
            <a:gs pos="80000">
              <a:schemeClr val="accent2">
                <a:hueOff val="780253"/>
                <a:satOff val="-973"/>
                <a:lumOff val="229"/>
                <a:alphaOff val="0"/>
                <a:shade val="93000"/>
                <a:satMod val="130000"/>
              </a:schemeClr>
            </a:gs>
            <a:gs pos="100000">
              <a:schemeClr val="accent2">
                <a:hueOff val="780253"/>
                <a:satOff val="-973"/>
                <a:lumOff val="22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bg1"/>
              </a:solidFill>
            </a:rPr>
            <a:t>Selección del equipo de trabajo</a:t>
          </a:r>
          <a:endParaRPr lang="es-MX" sz="1400" kern="1200" dirty="0">
            <a:solidFill>
              <a:schemeClr val="bg1"/>
            </a:solidFill>
          </a:endParaRPr>
        </a:p>
      </dsp:txBody>
      <dsp:txXfrm>
        <a:off x="3627994" y="462870"/>
        <a:ext cx="1240954" cy="726491"/>
      </dsp:txXfrm>
    </dsp:sp>
    <dsp:sp modelId="{F4B8D1FA-EF4B-48D7-9126-E47322D218E0}">
      <dsp:nvSpPr>
        <dsp:cNvPr id="0" name=""/>
        <dsp:cNvSpPr/>
      </dsp:nvSpPr>
      <dsp:spPr>
        <a:xfrm>
          <a:off x="5004733" y="666632"/>
          <a:ext cx="272665" cy="3189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851185"/>
                <a:satOff val="-1062"/>
                <a:lumOff val="250"/>
                <a:alphaOff val="0"/>
                <a:shade val="51000"/>
                <a:satMod val="130000"/>
              </a:schemeClr>
            </a:gs>
            <a:gs pos="80000">
              <a:schemeClr val="accent2">
                <a:hueOff val="851185"/>
                <a:satOff val="-1062"/>
                <a:lumOff val="250"/>
                <a:alphaOff val="0"/>
                <a:shade val="93000"/>
                <a:satMod val="130000"/>
              </a:schemeClr>
            </a:gs>
            <a:gs pos="100000">
              <a:schemeClr val="accent2">
                <a:hueOff val="851185"/>
                <a:satOff val="-1062"/>
                <a:lumOff val="2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>
            <a:solidFill>
              <a:schemeClr val="bg1"/>
            </a:solidFill>
          </a:endParaRPr>
        </a:p>
      </dsp:txBody>
      <dsp:txXfrm>
        <a:off x="5004733" y="730425"/>
        <a:ext cx="190866" cy="191381"/>
      </dsp:txXfrm>
    </dsp:sp>
    <dsp:sp modelId="{214A908F-0E7B-46A7-A590-9D3FE20E66A3}">
      <dsp:nvSpPr>
        <dsp:cNvPr id="0" name=""/>
        <dsp:cNvSpPr/>
      </dsp:nvSpPr>
      <dsp:spPr>
        <a:xfrm>
          <a:off x="5406014" y="440268"/>
          <a:ext cx="1286158" cy="771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bg1"/>
              </a:solidFill>
            </a:rPr>
            <a:t>Definición de objetivos y entregables del proyecto</a:t>
          </a:r>
          <a:endParaRPr lang="es-MX" sz="1400" kern="1200" dirty="0">
            <a:solidFill>
              <a:schemeClr val="bg1"/>
            </a:solidFill>
          </a:endParaRPr>
        </a:p>
      </dsp:txBody>
      <dsp:txXfrm>
        <a:off x="5428616" y="462870"/>
        <a:ext cx="1240954" cy="726491"/>
      </dsp:txXfrm>
    </dsp:sp>
    <dsp:sp modelId="{51CD3B92-5A55-4DB4-B3BD-963FF5595D5E}">
      <dsp:nvSpPr>
        <dsp:cNvPr id="0" name=""/>
        <dsp:cNvSpPr/>
      </dsp:nvSpPr>
      <dsp:spPr>
        <a:xfrm>
          <a:off x="6805355" y="666632"/>
          <a:ext cx="272665" cy="3189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1276778"/>
                <a:satOff val="-1592"/>
                <a:lumOff val="374"/>
                <a:alphaOff val="0"/>
                <a:shade val="51000"/>
                <a:satMod val="130000"/>
              </a:schemeClr>
            </a:gs>
            <a:gs pos="80000">
              <a:schemeClr val="accent2">
                <a:hueOff val="1276778"/>
                <a:satOff val="-1592"/>
                <a:lumOff val="374"/>
                <a:alphaOff val="0"/>
                <a:shade val="93000"/>
                <a:satMod val="130000"/>
              </a:schemeClr>
            </a:gs>
            <a:gs pos="100000">
              <a:schemeClr val="accent2">
                <a:hueOff val="1276778"/>
                <a:satOff val="-1592"/>
                <a:lumOff val="37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kern="1200">
            <a:solidFill>
              <a:schemeClr val="bg1"/>
            </a:solidFill>
          </a:endParaRPr>
        </a:p>
      </dsp:txBody>
      <dsp:txXfrm>
        <a:off x="6805355" y="730425"/>
        <a:ext cx="190866" cy="191381"/>
      </dsp:txXfrm>
    </dsp:sp>
    <dsp:sp modelId="{F076897D-9CC1-4966-A1C0-8F9FE088E42F}">
      <dsp:nvSpPr>
        <dsp:cNvPr id="0" name=""/>
        <dsp:cNvSpPr/>
      </dsp:nvSpPr>
      <dsp:spPr>
        <a:xfrm>
          <a:off x="7206636" y="440268"/>
          <a:ext cx="1286158" cy="771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bg1"/>
              </a:solidFill>
            </a:rPr>
            <a:t>Propuesta</a:t>
          </a:r>
          <a:endParaRPr lang="es-MX" sz="1400" kern="1200" dirty="0">
            <a:solidFill>
              <a:schemeClr val="bg1"/>
            </a:solidFill>
          </a:endParaRPr>
        </a:p>
      </dsp:txBody>
      <dsp:txXfrm>
        <a:off x="7229238" y="462870"/>
        <a:ext cx="1240954" cy="726491"/>
      </dsp:txXfrm>
    </dsp:sp>
    <dsp:sp modelId="{FF100E23-56E2-42B1-B01C-D5C0AC762F90}">
      <dsp:nvSpPr>
        <dsp:cNvPr id="0" name=""/>
        <dsp:cNvSpPr/>
      </dsp:nvSpPr>
      <dsp:spPr>
        <a:xfrm rot="5400000">
          <a:off x="7713383" y="1301995"/>
          <a:ext cx="272665" cy="3189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1702371"/>
                <a:satOff val="-2123"/>
                <a:lumOff val="499"/>
                <a:alphaOff val="0"/>
                <a:shade val="51000"/>
                <a:satMod val="130000"/>
              </a:schemeClr>
            </a:gs>
            <a:gs pos="80000">
              <a:schemeClr val="accent2">
                <a:hueOff val="1702371"/>
                <a:satOff val="-2123"/>
                <a:lumOff val="499"/>
                <a:alphaOff val="0"/>
                <a:shade val="93000"/>
                <a:satMod val="130000"/>
              </a:schemeClr>
            </a:gs>
            <a:gs pos="100000">
              <a:schemeClr val="accent2">
                <a:hueOff val="1702371"/>
                <a:satOff val="-2123"/>
                <a:lumOff val="49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>
            <a:solidFill>
              <a:schemeClr val="bg1"/>
            </a:solidFill>
          </a:endParaRPr>
        </a:p>
      </dsp:txBody>
      <dsp:txXfrm rot="-5400000">
        <a:off x="7754026" y="1325146"/>
        <a:ext cx="191381" cy="190866"/>
      </dsp:txXfrm>
    </dsp:sp>
    <dsp:sp modelId="{0E9EA71E-1A21-4B09-96B2-8A0778716F2E}">
      <dsp:nvSpPr>
        <dsp:cNvPr id="0" name=""/>
        <dsp:cNvSpPr/>
      </dsp:nvSpPr>
      <dsp:spPr>
        <a:xfrm>
          <a:off x="7206636" y="1726427"/>
          <a:ext cx="1286158" cy="771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950633"/>
                <a:satOff val="-2433"/>
                <a:lumOff val="572"/>
                <a:alphaOff val="0"/>
                <a:shade val="51000"/>
                <a:satMod val="130000"/>
              </a:schemeClr>
            </a:gs>
            <a:gs pos="80000">
              <a:schemeClr val="accent2">
                <a:hueOff val="1950633"/>
                <a:satOff val="-2433"/>
                <a:lumOff val="572"/>
                <a:alphaOff val="0"/>
                <a:shade val="93000"/>
                <a:satMod val="130000"/>
              </a:schemeClr>
            </a:gs>
            <a:gs pos="100000">
              <a:schemeClr val="accent2">
                <a:hueOff val="1950633"/>
                <a:satOff val="-2433"/>
                <a:lumOff val="57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bg1"/>
              </a:solidFill>
            </a:rPr>
            <a:t>Contrato</a:t>
          </a:r>
          <a:endParaRPr lang="es-MX" sz="1400" kern="1200" dirty="0">
            <a:solidFill>
              <a:schemeClr val="bg1"/>
            </a:solidFill>
          </a:endParaRPr>
        </a:p>
      </dsp:txBody>
      <dsp:txXfrm>
        <a:off x="7229238" y="1749029"/>
        <a:ext cx="1240954" cy="726491"/>
      </dsp:txXfrm>
    </dsp:sp>
    <dsp:sp modelId="{FC98D326-CA1D-457C-BDA5-D5061CA475A2}">
      <dsp:nvSpPr>
        <dsp:cNvPr id="0" name=""/>
        <dsp:cNvSpPr/>
      </dsp:nvSpPr>
      <dsp:spPr>
        <a:xfrm rot="10800000">
          <a:off x="6820789" y="1952791"/>
          <a:ext cx="272665" cy="3189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2127963"/>
                <a:satOff val="-2654"/>
                <a:lumOff val="624"/>
                <a:alphaOff val="0"/>
                <a:shade val="51000"/>
                <a:satMod val="130000"/>
              </a:schemeClr>
            </a:gs>
            <a:gs pos="80000">
              <a:schemeClr val="accent2">
                <a:hueOff val="2127963"/>
                <a:satOff val="-2654"/>
                <a:lumOff val="624"/>
                <a:alphaOff val="0"/>
                <a:shade val="93000"/>
                <a:satMod val="130000"/>
              </a:schemeClr>
            </a:gs>
            <a:gs pos="100000">
              <a:schemeClr val="accent2">
                <a:hueOff val="2127963"/>
                <a:satOff val="-2654"/>
                <a:lumOff val="6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kern="1200">
            <a:solidFill>
              <a:schemeClr val="bg1"/>
            </a:solidFill>
          </a:endParaRPr>
        </a:p>
      </dsp:txBody>
      <dsp:txXfrm rot="10800000">
        <a:off x="6902588" y="2016584"/>
        <a:ext cx="190866" cy="191381"/>
      </dsp:txXfrm>
    </dsp:sp>
    <dsp:sp modelId="{06383FC1-B5D1-4326-AEBB-C82F06D7EF64}">
      <dsp:nvSpPr>
        <dsp:cNvPr id="0" name=""/>
        <dsp:cNvSpPr/>
      </dsp:nvSpPr>
      <dsp:spPr>
        <a:xfrm>
          <a:off x="5406014" y="1726427"/>
          <a:ext cx="1286158" cy="771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>
              <a:solidFill>
                <a:schemeClr val="bg1"/>
              </a:solidFill>
            </a:rPr>
            <a:t>Definición de tareas y entregables (WBS)</a:t>
          </a:r>
          <a:endParaRPr lang="es-MX" sz="1300" kern="1200" dirty="0">
            <a:solidFill>
              <a:schemeClr val="bg1"/>
            </a:solidFill>
          </a:endParaRPr>
        </a:p>
      </dsp:txBody>
      <dsp:txXfrm>
        <a:off x="5428616" y="1749029"/>
        <a:ext cx="1240954" cy="726491"/>
      </dsp:txXfrm>
    </dsp:sp>
    <dsp:sp modelId="{B1520CA6-4A75-4DD7-AC22-AE29004EADC3}">
      <dsp:nvSpPr>
        <dsp:cNvPr id="0" name=""/>
        <dsp:cNvSpPr/>
      </dsp:nvSpPr>
      <dsp:spPr>
        <a:xfrm rot="10800000">
          <a:off x="5020167" y="1952791"/>
          <a:ext cx="272665" cy="3189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2553556"/>
                <a:satOff val="-3185"/>
                <a:lumOff val="749"/>
                <a:alphaOff val="0"/>
                <a:shade val="51000"/>
                <a:satMod val="130000"/>
              </a:schemeClr>
            </a:gs>
            <a:gs pos="80000">
              <a:schemeClr val="accent2">
                <a:hueOff val="2553556"/>
                <a:satOff val="-3185"/>
                <a:lumOff val="749"/>
                <a:alphaOff val="0"/>
                <a:shade val="93000"/>
                <a:satMod val="130000"/>
              </a:schemeClr>
            </a:gs>
            <a:gs pos="100000">
              <a:schemeClr val="accent2">
                <a:hueOff val="2553556"/>
                <a:satOff val="-3185"/>
                <a:lumOff val="7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kern="1200">
            <a:solidFill>
              <a:schemeClr val="bg1"/>
            </a:solidFill>
          </a:endParaRPr>
        </a:p>
      </dsp:txBody>
      <dsp:txXfrm rot="10800000">
        <a:off x="5101966" y="2016584"/>
        <a:ext cx="190866" cy="191381"/>
      </dsp:txXfrm>
    </dsp:sp>
    <dsp:sp modelId="{7A66FAB1-8E58-4A0F-A8CD-15982CEE76F3}">
      <dsp:nvSpPr>
        <dsp:cNvPr id="0" name=""/>
        <dsp:cNvSpPr/>
      </dsp:nvSpPr>
      <dsp:spPr>
        <a:xfrm>
          <a:off x="3605392" y="1726427"/>
          <a:ext cx="1286158" cy="771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730886"/>
                <a:satOff val="-3406"/>
                <a:lumOff val="801"/>
                <a:alphaOff val="0"/>
                <a:shade val="51000"/>
                <a:satMod val="130000"/>
              </a:schemeClr>
            </a:gs>
            <a:gs pos="80000">
              <a:schemeClr val="accent2">
                <a:hueOff val="2730886"/>
                <a:satOff val="-3406"/>
                <a:lumOff val="801"/>
                <a:alphaOff val="0"/>
                <a:shade val="93000"/>
                <a:satMod val="130000"/>
              </a:schemeClr>
            </a:gs>
            <a:gs pos="100000">
              <a:schemeClr val="accent2">
                <a:hueOff val="2730886"/>
                <a:satOff val="-3406"/>
                <a:lumOff val="8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smtClean="0">
              <a:solidFill>
                <a:schemeClr val="bg1"/>
              </a:solidFill>
            </a:rPr>
            <a:t>Levantamiento de requerimientos</a:t>
          </a:r>
          <a:endParaRPr lang="es-MX" sz="1300" kern="1200" dirty="0">
            <a:solidFill>
              <a:schemeClr val="bg1"/>
            </a:solidFill>
          </a:endParaRPr>
        </a:p>
      </dsp:txBody>
      <dsp:txXfrm>
        <a:off x="3627994" y="1749029"/>
        <a:ext cx="1240954" cy="726491"/>
      </dsp:txXfrm>
    </dsp:sp>
    <dsp:sp modelId="{7FD90F54-1916-441A-8A63-4219853F7F61}">
      <dsp:nvSpPr>
        <dsp:cNvPr id="0" name=""/>
        <dsp:cNvSpPr/>
      </dsp:nvSpPr>
      <dsp:spPr>
        <a:xfrm rot="10800000">
          <a:off x="3219545" y="1952791"/>
          <a:ext cx="272665" cy="3189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2979148"/>
                <a:satOff val="-3716"/>
                <a:lumOff val="874"/>
                <a:alphaOff val="0"/>
                <a:shade val="51000"/>
                <a:satMod val="130000"/>
              </a:schemeClr>
            </a:gs>
            <a:gs pos="80000">
              <a:schemeClr val="accent2">
                <a:hueOff val="2979148"/>
                <a:satOff val="-3716"/>
                <a:lumOff val="874"/>
                <a:alphaOff val="0"/>
                <a:shade val="93000"/>
                <a:satMod val="130000"/>
              </a:schemeClr>
            </a:gs>
            <a:gs pos="100000">
              <a:schemeClr val="accent2">
                <a:hueOff val="2979148"/>
                <a:satOff val="-3716"/>
                <a:lumOff val="87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kern="1200">
            <a:solidFill>
              <a:schemeClr val="bg1"/>
            </a:solidFill>
          </a:endParaRPr>
        </a:p>
      </dsp:txBody>
      <dsp:txXfrm rot="10800000">
        <a:off x="3301344" y="2016584"/>
        <a:ext cx="190866" cy="191381"/>
      </dsp:txXfrm>
    </dsp:sp>
    <dsp:sp modelId="{60B359A0-5497-45DE-973E-3D53705548BB}">
      <dsp:nvSpPr>
        <dsp:cNvPr id="0" name=""/>
        <dsp:cNvSpPr/>
      </dsp:nvSpPr>
      <dsp:spPr>
        <a:xfrm>
          <a:off x="1804770" y="1726427"/>
          <a:ext cx="1286158" cy="771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bg1"/>
              </a:solidFill>
            </a:rPr>
            <a:t>Ejecución y seguimiento</a:t>
          </a:r>
          <a:endParaRPr lang="es-MX" sz="1400" kern="1200" dirty="0">
            <a:solidFill>
              <a:schemeClr val="bg1"/>
            </a:solidFill>
          </a:endParaRPr>
        </a:p>
      </dsp:txBody>
      <dsp:txXfrm>
        <a:off x="1827372" y="1749029"/>
        <a:ext cx="1240954" cy="726491"/>
      </dsp:txXfrm>
    </dsp:sp>
    <dsp:sp modelId="{BC084393-2639-4602-BA52-7E8418AD6E02}">
      <dsp:nvSpPr>
        <dsp:cNvPr id="0" name=""/>
        <dsp:cNvSpPr/>
      </dsp:nvSpPr>
      <dsp:spPr>
        <a:xfrm rot="10800000">
          <a:off x="1418923" y="1952791"/>
          <a:ext cx="272665" cy="3189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3404741"/>
                <a:satOff val="-4247"/>
                <a:lumOff val="999"/>
                <a:alphaOff val="0"/>
                <a:shade val="51000"/>
                <a:satMod val="130000"/>
              </a:schemeClr>
            </a:gs>
            <a:gs pos="80000">
              <a:schemeClr val="accent2">
                <a:hueOff val="3404741"/>
                <a:satOff val="-4247"/>
                <a:lumOff val="999"/>
                <a:alphaOff val="0"/>
                <a:shade val="93000"/>
                <a:satMod val="130000"/>
              </a:schemeClr>
            </a:gs>
            <a:gs pos="100000">
              <a:schemeClr val="accent2">
                <a:hueOff val="3404741"/>
                <a:satOff val="-4247"/>
                <a:lumOff val="99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>
            <a:solidFill>
              <a:schemeClr val="bg1"/>
            </a:solidFill>
          </a:endParaRPr>
        </a:p>
      </dsp:txBody>
      <dsp:txXfrm rot="10800000">
        <a:off x="1500722" y="2016584"/>
        <a:ext cx="190866" cy="191381"/>
      </dsp:txXfrm>
    </dsp:sp>
    <dsp:sp modelId="{063E0BE1-EC89-428F-AF97-8E1CEB4E79B8}">
      <dsp:nvSpPr>
        <dsp:cNvPr id="0" name=""/>
        <dsp:cNvSpPr/>
      </dsp:nvSpPr>
      <dsp:spPr>
        <a:xfrm>
          <a:off x="4148" y="1726427"/>
          <a:ext cx="1286158" cy="771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bg1"/>
              </a:solidFill>
            </a:rPr>
            <a:t>Entrega-recepción</a:t>
          </a:r>
          <a:endParaRPr lang="es-MX" sz="1400" kern="1200" dirty="0">
            <a:solidFill>
              <a:schemeClr val="bg1"/>
            </a:solidFill>
          </a:endParaRPr>
        </a:p>
      </dsp:txBody>
      <dsp:txXfrm>
        <a:off x="26750" y="1749029"/>
        <a:ext cx="1240954" cy="726491"/>
      </dsp:txXfrm>
    </dsp:sp>
    <dsp:sp modelId="{39B1EFB6-1BA4-4179-969A-2B4E65141C01}">
      <dsp:nvSpPr>
        <dsp:cNvPr id="0" name=""/>
        <dsp:cNvSpPr/>
      </dsp:nvSpPr>
      <dsp:spPr>
        <a:xfrm rot="5400000">
          <a:off x="510895" y="2588153"/>
          <a:ext cx="272665" cy="3189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3830334"/>
                <a:satOff val="-4777"/>
                <a:lumOff val="1123"/>
                <a:alphaOff val="0"/>
                <a:shade val="51000"/>
                <a:satMod val="130000"/>
              </a:schemeClr>
            </a:gs>
            <a:gs pos="80000">
              <a:schemeClr val="accent2">
                <a:hueOff val="3830334"/>
                <a:satOff val="-4777"/>
                <a:lumOff val="1123"/>
                <a:alphaOff val="0"/>
                <a:shade val="93000"/>
                <a:satMod val="130000"/>
              </a:schemeClr>
            </a:gs>
            <a:gs pos="100000">
              <a:schemeClr val="accent2">
                <a:hueOff val="3830334"/>
                <a:satOff val="-4777"/>
                <a:lumOff val="112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>
            <a:solidFill>
              <a:schemeClr val="bg1"/>
            </a:solidFill>
          </a:endParaRPr>
        </a:p>
      </dsp:txBody>
      <dsp:txXfrm rot="-5400000">
        <a:off x="551538" y="2611304"/>
        <a:ext cx="191381" cy="190866"/>
      </dsp:txXfrm>
    </dsp:sp>
    <dsp:sp modelId="{D264A27B-C471-4F2B-B770-AF914E6FD768}">
      <dsp:nvSpPr>
        <dsp:cNvPr id="0" name=""/>
        <dsp:cNvSpPr/>
      </dsp:nvSpPr>
      <dsp:spPr>
        <a:xfrm>
          <a:off x="4148" y="3012585"/>
          <a:ext cx="1286158" cy="771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901266"/>
                <a:satOff val="-4866"/>
                <a:lumOff val="1144"/>
                <a:alphaOff val="0"/>
                <a:shade val="51000"/>
                <a:satMod val="130000"/>
              </a:schemeClr>
            </a:gs>
            <a:gs pos="80000">
              <a:schemeClr val="accent2">
                <a:hueOff val="3901266"/>
                <a:satOff val="-4866"/>
                <a:lumOff val="1144"/>
                <a:alphaOff val="0"/>
                <a:shade val="93000"/>
                <a:satMod val="130000"/>
              </a:schemeClr>
            </a:gs>
            <a:gs pos="100000">
              <a:schemeClr val="accent2">
                <a:hueOff val="3901266"/>
                <a:satOff val="-4866"/>
                <a:lumOff val="114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bg1"/>
              </a:solidFill>
            </a:rPr>
            <a:t>Cierre con el cliente</a:t>
          </a:r>
          <a:endParaRPr lang="es-MX" sz="1400" kern="1200" dirty="0">
            <a:solidFill>
              <a:schemeClr val="bg1"/>
            </a:solidFill>
          </a:endParaRPr>
        </a:p>
      </dsp:txBody>
      <dsp:txXfrm>
        <a:off x="26750" y="3035187"/>
        <a:ext cx="1240954" cy="726491"/>
      </dsp:txXfrm>
    </dsp:sp>
    <dsp:sp modelId="{1E8A3800-13ED-4660-9F22-7E4288479F10}">
      <dsp:nvSpPr>
        <dsp:cNvPr id="0" name=""/>
        <dsp:cNvSpPr/>
      </dsp:nvSpPr>
      <dsp:spPr>
        <a:xfrm>
          <a:off x="1403489" y="3238949"/>
          <a:ext cx="272665" cy="3189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255926"/>
                <a:satOff val="-5308"/>
                <a:lumOff val="1248"/>
                <a:alphaOff val="0"/>
                <a:shade val="51000"/>
                <a:satMod val="130000"/>
              </a:schemeClr>
            </a:gs>
            <a:gs pos="80000">
              <a:schemeClr val="accent2">
                <a:hueOff val="4255926"/>
                <a:satOff val="-5308"/>
                <a:lumOff val="1248"/>
                <a:alphaOff val="0"/>
                <a:shade val="93000"/>
                <a:satMod val="130000"/>
              </a:schemeClr>
            </a:gs>
            <a:gs pos="100000">
              <a:schemeClr val="accent2">
                <a:hueOff val="4255926"/>
                <a:satOff val="-5308"/>
                <a:lumOff val="12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>
            <a:solidFill>
              <a:schemeClr val="bg1"/>
            </a:solidFill>
          </a:endParaRPr>
        </a:p>
      </dsp:txBody>
      <dsp:txXfrm>
        <a:off x="1403489" y="3302742"/>
        <a:ext cx="190866" cy="191381"/>
      </dsp:txXfrm>
    </dsp:sp>
    <dsp:sp modelId="{4FDB66CF-7E47-4F7F-B57B-B0A54C101654}">
      <dsp:nvSpPr>
        <dsp:cNvPr id="0" name=""/>
        <dsp:cNvSpPr/>
      </dsp:nvSpPr>
      <dsp:spPr>
        <a:xfrm>
          <a:off x="1804770" y="3012585"/>
          <a:ext cx="1286158" cy="771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291393"/>
                <a:satOff val="-5352"/>
                <a:lumOff val="1259"/>
                <a:alphaOff val="0"/>
                <a:shade val="51000"/>
                <a:satMod val="130000"/>
              </a:schemeClr>
            </a:gs>
            <a:gs pos="80000">
              <a:schemeClr val="accent2">
                <a:hueOff val="4291393"/>
                <a:satOff val="-5352"/>
                <a:lumOff val="1259"/>
                <a:alphaOff val="0"/>
                <a:shade val="93000"/>
                <a:satMod val="130000"/>
              </a:schemeClr>
            </a:gs>
            <a:gs pos="100000">
              <a:schemeClr val="accent2">
                <a:hueOff val="4291393"/>
                <a:satOff val="-5352"/>
                <a:lumOff val="12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bg1"/>
              </a:solidFill>
            </a:rPr>
            <a:t>Soporte post-venta</a:t>
          </a:r>
          <a:endParaRPr lang="es-MX" sz="1400" kern="1200" dirty="0">
            <a:solidFill>
              <a:schemeClr val="bg1"/>
            </a:solidFill>
          </a:endParaRPr>
        </a:p>
      </dsp:txBody>
      <dsp:txXfrm>
        <a:off x="1827372" y="3035187"/>
        <a:ext cx="1240954" cy="726491"/>
      </dsp:txXfrm>
    </dsp:sp>
    <dsp:sp modelId="{27173819-6F0E-4870-AF16-BBB827B83D6F}">
      <dsp:nvSpPr>
        <dsp:cNvPr id="0" name=""/>
        <dsp:cNvSpPr/>
      </dsp:nvSpPr>
      <dsp:spPr>
        <a:xfrm>
          <a:off x="3204111" y="3238949"/>
          <a:ext cx="272665" cy="3189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50" kern="1200">
            <a:solidFill>
              <a:schemeClr val="bg1"/>
            </a:solidFill>
          </a:endParaRPr>
        </a:p>
      </dsp:txBody>
      <dsp:txXfrm>
        <a:off x="3204111" y="3302742"/>
        <a:ext cx="190866" cy="191381"/>
      </dsp:txXfrm>
    </dsp:sp>
    <dsp:sp modelId="{3ED5ACA1-1F58-4E27-BCA2-A825848FAA6C}">
      <dsp:nvSpPr>
        <dsp:cNvPr id="0" name=""/>
        <dsp:cNvSpPr/>
      </dsp:nvSpPr>
      <dsp:spPr>
        <a:xfrm>
          <a:off x="3605392" y="3012585"/>
          <a:ext cx="1286158" cy="7716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bg1"/>
              </a:solidFill>
            </a:rPr>
            <a:t>Cierre del proyecto</a:t>
          </a:r>
          <a:endParaRPr lang="es-MX" sz="1400" kern="1200" dirty="0">
            <a:solidFill>
              <a:schemeClr val="bg1"/>
            </a:solidFill>
          </a:endParaRPr>
        </a:p>
      </dsp:txBody>
      <dsp:txXfrm>
        <a:off x="3627994" y="3035187"/>
        <a:ext cx="1240954" cy="7264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6E93B-99A3-4845-972C-DCEDC2EDBEBC}">
      <dsp:nvSpPr>
        <dsp:cNvPr id="0" name=""/>
        <dsp:cNvSpPr/>
      </dsp:nvSpPr>
      <dsp:spPr>
        <a:xfrm>
          <a:off x="1892640" y="1082"/>
          <a:ext cx="1373242" cy="13763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Precio de venta</a:t>
          </a:r>
          <a:endParaRPr lang="es-MX" sz="2000" b="1" kern="1200" dirty="0"/>
        </a:p>
      </dsp:txBody>
      <dsp:txXfrm>
        <a:off x="2093747" y="202639"/>
        <a:ext cx="971028" cy="973201"/>
      </dsp:txXfrm>
    </dsp:sp>
    <dsp:sp modelId="{966CD059-7DF7-4559-93B5-A2A19FE729B1}">
      <dsp:nvSpPr>
        <dsp:cNvPr id="0" name=""/>
        <dsp:cNvSpPr/>
      </dsp:nvSpPr>
      <dsp:spPr>
        <a:xfrm>
          <a:off x="2443828" y="1415319"/>
          <a:ext cx="270868" cy="270868"/>
        </a:xfrm>
        <a:prstGeom prst="mathMin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b="1" kern="1200"/>
        </a:p>
      </dsp:txBody>
      <dsp:txXfrm>
        <a:off x="2479732" y="1518899"/>
        <a:ext cx="199060" cy="63708"/>
      </dsp:txXfrm>
    </dsp:sp>
    <dsp:sp modelId="{EFF9DF13-9109-4648-A9B1-8640A2D4B2E0}">
      <dsp:nvSpPr>
        <dsp:cNvPr id="0" name=""/>
        <dsp:cNvSpPr/>
      </dsp:nvSpPr>
      <dsp:spPr>
        <a:xfrm>
          <a:off x="1892640" y="1724110"/>
          <a:ext cx="1373242" cy="1376315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Costo de los servicios</a:t>
          </a:r>
          <a:endParaRPr lang="es-MX" sz="2000" b="1" kern="1200" dirty="0"/>
        </a:p>
      </dsp:txBody>
      <dsp:txXfrm>
        <a:off x="2093747" y="1925667"/>
        <a:ext cx="971028" cy="973201"/>
      </dsp:txXfrm>
    </dsp:sp>
    <dsp:sp modelId="{A1C745B2-E535-4491-AC70-3D2F98EE00F9}">
      <dsp:nvSpPr>
        <dsp:cNvPr id="0" name=""/>
        <dsp:cNvSpPr/>
      </dsp:nvSpPr>
      <dsp:spPr>
        <a:xfrm>
          <a:off x="2443828" y="3138347"/>
          <a:ext cx="270868" cy="270868"/>
        </a:xfrm>
        <a:prstGeom prst="mathMinus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b="1" kern="1200"/>
        </a:p>
      </dsp:txBody>
      <dsp:txXfrm>
        <a:off x="2479732" y="3241927"/>
        <a:ext cx="199060" cy="63708"/>
      </dsp:txXfrm>
    </dsp:sp>
    <dsp:sp modelId="{940AB922-8918-4ED3-8148-FE6336A55524}">
      <dsp:nvSpPr>
        <dsp:cNvPr id="0" name=""/>
        <dsp:cNvSpPr/>
      </dsp:nvSpPr>
      <dsp:spPr>
        <a:xfrm>
          <a:off x="1892640" y="3447137"/>
          <a:ext cx="1373242" cy="1376315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Otros costos</a:t>
          </a:r>
          <a:endParaRPr lang="es-MX" sz="2000" b="1" kern="1200" dirty="0"/>
        </a:p>
      </dsp:txBody>
      <dsp:txXfrm>
        <a:off x="2093747" y="3648694"/>
        <a:ext cx="971028" cy="973201"/>
      </dsp:txXfrm>
    </dsp:sp>
    <dsp:sp modelId="{C8C28499-86BE-4EB3-8E37-441A8709303C}">
      <dsp:nvSpPr>
        <dsp:cNvPr id="0" name=""/>
        <dsp:cNvSpPr/>
      </dsp:nvSpPr>
      <dsp:spPr>
        <a:xfrm>
          <a:off x="3335935" y="2325403"/>
          <a:ext cx="148510" cy="1737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700" b="1" kern="1200"/>
        </a:p>
      </dsp:txBody>
      <dsp:txXfrm>
        <a:off x="3335935" y="2360149"/>
        <a:ext cx="103957" cy="104237"/>
      </dsp:txXfrm>
    </dsp:sp>
    <dsp:sp modelId="{A1181735-CA9B-4DA7-908C-9D06DC0BBC4A}">
      <dsp:nvSpPr>
        <dsp:cNvPr id="0" name=""/>
        <dsp:cNvSpPr/>
      </dsp:nvSpPr>
      <dsp:spPr>
        <a:xfrm>
          <a:off x="3546092" y="981839"/>
          <a:ext cx="2842186" cy="2860857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/>
            <a:t>Utilidad o  pérdida</a:t>
          </a:r>
          <a:endParaRPr lang="es-MX" sz="2800" b="1" kern="1200" dirty="0"/>
        </a:p>
      </dsp:txBody>
      <dsp:txXfrm>
        <a:off x="3962321" y="1400802"/>
        <a:ext cx="2009728" cy="20229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6E93B-99A3-4845-972C-DCEDC2EDBEBC}">
      <dsp:nvSpPr>
        <dsp:cNvPr id="0" name=""/>
        <dsp:cNvSpPr/>
      </dsp:nvSpPr>
      <dsp:spPr>
        <a:xfrm>
          <a:off x="1892640" y="1082"/>
          <a:ext cx="1373242" cy="13763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Precio de venta</a:t>
          </a:r>
          <a:endParaRPr lang="es-MX" sz="2000" b="1" kern="1200" dirty="0"/>
        </a:p>
      </dsp:txBody>
      <dsp:txXfrm>
        <a:off x="2093747" y="202639"/>
        <a:ext cx="971028" cy="973201"/>
      </dsp:txXfrm>
    </dsp:sp>
    <dsp:sp modelId="{966CD059-7DF7-4559-93B5-A2A19FE729B1}">
      <dsp:nvSpPr>
        <dsp:cNvPr id="0" name=""/>
        <dsp:cNvSpPr/>
      </dsp:nvSpPr>
      <dsp:spPr>
        <a:xfrm>
          <a:off x="2443828" y="1415319"/>
          <a:ext cx="270868" cy="270868"/>
        </a:xfrm>
        <a:prstGeom prst="mathMin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b="1" kern="1200"/>
        </a:p>
      </dsp:txBody>
      <dsp:txXfrm>
        <a:off x="2479732" y="1518899"/>
        <a:ext cx="199060" cy="63708"/>
      </dsp:txXfrm>
    </dsp:sp>
    <dsp:sp modelId="{EFF9DF13-9109-4648-A9B1-8640A2D4B2E0}">
      <dsp:nvSpPr>
        <dsp:cNvPr id="0" name=""/>
        <dsp:cNvSpPr/>
      </dsp:nvSpPr>
      <dsp:spPr>
        <a:xfrm>
          <a:off x="1892640" y="1724110"/>
          <a:ext cx="1373242" cy="1376315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Costo de los servicios</a:t>
          </a:r>
          <a:endParaRPr lang="es-MX" sz="2000" b="1" kern="1200" dirty="0"/>
        </a:p>
      </dsp:txBody>
      <dsp:txXfrm>
        <a:off x="2093747" y="1925667"/>
        <a:ext cx="971028" cy="973201"/>
      </dsp:txXfrm>
    </dsp:sp>
    <dsp:sp modelId="{A1C745B2-E535-4491-AC70-3D2F98EE00F9}">
      <dsp:nvSpPr>
        <dsp:cNvPr id="0" name=""/>
        <dsp:cNvSpPr/>
      </dsp:nvSpPr>
      <dsp:spPr>
        <a:xfrm>
          <a:off x="2443828" y="3138347"/>
          <a:ext cx="270868" cy="270868"/>
        </a:xfrm>
        <a:prstGeom prst="mathMinus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b="1" kern="1200"/>
        </a:p>
      </dsp:txBody>
      <dsp:txXfrm>
        <a:off x="2479732" y="3241927"/>
        <a:ext cx="199060" cy="63708"/>
      </dsp:txXfrm>
    </dsp:sp>
    <dsp:sp modelId="{940AB922-8918-4ED3-8148-FE6336A55524}">
      <dsp:nvSpPr>
        <dsp:cNvPr id="0" name=""/>
        <dsp:cNvSpPr/>
      </dsp:nvSpPr>
      <dsp:spPr>
        <a:xfrm>
          <a:off x="1892640" y="3447137"/>
          <a:ext cx="1373242" cy="1376315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Otros costos</a:t>
          </a:r>
          <a:endParaRPr lang="es-MX" sz="2000" b="1" kern="1200" dirty="0"/>
        </a:p>
      </dsp:txBody>
      <dsp:txXfrm>
        <a:off x="2093747" y="3648694"/>
        <a:ext cx="971028" cy="973201"/>
      </dsp:txXfrm>
    </dsp:sp>
    <dsp:sp modelId="{C8C28499-86BE-4EB3-8E37-441A8709303C}">
      <dsp:nvSpPr>
        <dsp:cNvPr id="0" name=""/>
        <dsp:cNvSpPr/>
      </dsp:nvSpPr>
      <dsp:spPr>
        <a:xfrm>
          <a:off x="3335935" y="2325403"/>
          <a:ext cx="148510" cy="1737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700" b="1" kern="1200"/>
        </a:p>
      </dsp:txBody>
      <dsp:txXfrm>
        <a:off x="3335935" y="2360149"/>
        <a:ext cx="103957" cy="104237"/>
      </dsp:txXfrm>
    </dsp:sp>
    <dsp:sp modelId="{A1181735-CA9B-4DA7-908C-9D06DC0BBC4A}">
      <dsp:nvSpPr>
        <dsp:cNvPr id="0" name=""/>
        <dsp:cNvSpPr/>
      </dsp:nvSpPr>
      <dsp:spPr>
        <a:xfrm>
          <a:off x="3546092" y="981839"/>
          <a:ext cx="2842186" cy="2860857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/>
            <a:t>Utilidad o  pérdida</a:t>
          </a:r>
          <a:endParaRPr lang="es-MX" sz="2800" b="1" kern="1200" dirty="0"/>
        </a:p>
      </dsp:txBody>
      <dsp:txXfrm>
        <a:off x="3962321" y="1400802"/>
        <a:ext cx="2009728" cy="20229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6E93B-99A3-4845-972C-DCEDC2EDBEBC}">
      <dsp:nvSpPr>
        <dsp:cNvPr id="0" name=""/>
        <dsp:cNvSpPr/>
      </dsp:nvSpPr>
      <dsp:spPr>
        <a:xfrm>
          <a:off x="1892640" y="1082"/>
          <a:ext cx="1373242" cy="13763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Precio de venta</a:t>
          </a:r>
          <a:endParaRPr lang="es-MX" sz="2000" b="1" kern="1200" dirty="0"/>
        </a:p>
      </dsp:txBody>
      <dsp:txXfrm>
        <a:off x="2093747" y="202639"/>
        <a:ext cx="971028" cy="973201"/>
      </dsp:txXfrm>
    </dsp:sp>
    <dsp:sp modelId="{966CD059-7DF7-4559-93B5-A2A19FE729B1}">
      <dsp:nvSpPr>
        <dsp:cNvPr id="0" name=""/>
        <dsp:cNvSpPr/>
      </dsp:nvSpPr>
      <dsp:spPr>
        <a:xfrm>
          <a:off x="2443828" y="1415319"/>
          <a:ext cx="270868" cy="270868"/>
        </a:xfrm>
        <a:prstGeom prst="mathMin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b="1" kern="1200"/>
        </a:p>
      </dsp:txBody>
      <dsp:txXfrm>
        <a:off x="2479732" y="1518899"/>
        <a:ext cx="199060" cy="63708"/>
      </dsp:txXfrm>
    </dsp:sp>
    <dsp:sp modelId="{EFF9DF13-9109-4648-A9B1-8640A2D4B2E0}">
      <dsp:nvSpPr>
        <dsp:cNvPr id="0" name=""/>
        <dsp:cNvSpPr/>
      </dsp:nvSpPr>
      <dsp:spPr>
        <a:xfrm>
          <a:off x="1892640" y="1724110"/>
          <a:ext cx="1373242" cy="1376315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Costo de los servicios</a:t>
          </a:r>
          <a:endParaRPr lang="es-MX" sz="2000" b="1" kern="1200" dirty="0"/>
        </a:p>
      </dsp:txBody>
      <dsp:txXfrm>
        <a:off x="2093747" y="1925667"/>
        <a:ext cx="971028" cy="973201"/>
      </dsp:txXfrm>
    </dsp:sp>
    <dsp:sp modelId="{A1C745B2-E535-4491-AC70-3D2F98EE00F9}">
      <dsp:nvSpPr>
        <dsp:cNvPr id="0" name=""/>
        <dsp:cNvSpPr/>
      </dsp:nvSpPr>
      <dsp:spPr>
        <a:xfrm>
          <a:off x="2443828" y="3138347"/>
          <a:ext cx="270868" cy="270868"/>
        </a:xfrm>
        <a:prstGeom prst="mathMinus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b="1" kern="1200"/>
        </a:p>
      </dsp:txBody>
      <dsp:txXfrm>
        <a:off x="2479732" y="3241927"/>
        <a:ext cx="199060" cy="63708"/>
      </dsp:txXfrm>
    </dsp:sp>
    <dsp:sp modelId="{940AB922-8918-4ED3-8148-FE6336A55524}">
      <dsp:nvSpPr>
        <dsp:cNvPr id="0" name=""/>
        <dsp:cNvSpPr/>
      </dsp:nvSpPr>
      <dsp:spPr>
        <a:xfrm>
          <a:off x="1892640" y="3447137"/>
          <a:ext cx="1373242" cy="1376315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Otros costos</a:t>
          </a:r>
          <a:endParaRPr lang="es-MX" sz="2000" b="1" kern="1200" dirty="0"/>
        </a:p>
      </dsp:txBody>
      <dsp:txXfrm>
        <a:off x="2093747" y="3648694"/>
        <a:ext cx="971028" cy="973201"/>
      </dsp:txXfrm>
    </dsp:sp>
    <dsp:sp modelId="{C8C28499-86BE-4EB3-8E37-441A8709303C}">
      <dsp:nvSpPr>
        <dsp:cNvPr id="0" name=""/>
        <dsp:cNvSpPr/>
      </dsp:nvSpPr>
      <dsp:spPr>
        <a:xfrm>
          <a:off x="3335935" y="2325403"/>
          <a:ext cx="148510" cy="1737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700" b="1" kern="1200"/>
        </a:p>
      </dsp:txBody>
      <dsp:txXfrm>
        <a:off x="3335935" y="2360149"/>
        <a:ext cx="103957" cy="104237"/>
      </dsp:txXfrm>
    </dsp:sp>
    <dsp:sp modelId="{A1181735-CA9B-4DA7-908C-9D06DC0BBC4A}">
      <dsp:nvSpPr>
        <dsp:cNvPr id="0" name=""/>
        <dsp:cNvSpPr/>
      </dsp:nvSpPr>
      <dsp:spPr>
        <a:xfrm>
          <a:off x="3546092" y="981839"/>
          <a:ext cx="2842186" cy="2860857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/>
            <a:t>Utilidad o  pérdida</a:t>
          </a:r>
          <a:endParaRPr lang="es-MX" sz="2800" b="1" kern="1200" dirty="0"/>
        </a:p>
      </dsp:txBody>
      <dsp:txXfrm>
        <a:off x="3962321" y="1400802"/>
        <a:ext cx="2009728" cy="2022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E4D0E-4067-4B19-9618-9BC73009CF79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DD147-2627-44F3-B95A-7EDB69104DA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615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F6F7A-B341-4B0E-8C34-C3326F175FC6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0801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2A64-5AA0-43E5-BDD6-CCF4E4B5104E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FD2F-4F8A-4FE2-B602-BC3907B585C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524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2A64-5AA0-43E5-BDD6-CCF4E4B5104E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FD2F-4F8A-4FE2-B602-BC3907B585C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461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2A64-5AA0-43E5-BDD6-CCF4E4B5104E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FD2F-4F8A-4FE2-B602-BC3907B585C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930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2A64-5AA0-43E5-BDD6-CCF4E4B5104E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FD2F-4F8A-4FE2-B602-BC3907B585C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150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2A64-5AA0-43E5-BDD6-CCF4E4B5104E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FD2F-4F8A-4FE2-B602-BC3907B585C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4261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2A64-5AA0-43E5-BDD6-CCF4E4B5104E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FD2F-4F8A-4FE2-B602-BC3907B585C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405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2A64-5AA0-43E5-BDD6-CCF4E4B5104E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FD2F-4F8A-4FE2-B602-BC3907B585C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161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2A64-5AA0-43E5-BDD6-CCF4E4B5104E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FD2F-4F8A-4FE2-B602-BC3907B585C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404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2A64-5AA0-43E5-BDD6-CCF4E4B5104E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FD2F-4F8A-4FE2-B602-BC3907B585C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9945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2A64-5AA0-43E5-BDD6-CCF4E4B5104E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FD2F-4F8A-4FE2-B602-BC3907B585C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714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2A64-5AA0-43E5-BDD6-CCF4E4B5104E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8FD2F-4F8A-4FE2-B602-BC3907B585C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541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D2A64-5AA0-43E5-BDD6-CCF4E4B5104E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8FD2F-4F8A-4FE2-B602-BC3907B585C0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374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Declaracion%20del%20Alcance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stat.org/about/ethicalguidelines.cf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Ejemplo%20Ppto.xls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604448" cy="6021288"/>
          </a:xfrm>
        </p:spPr>
        <p:txBody>
          <a:bodyPr>
            <a:normAutofit/>
          </a:bodyPr>
          <a:lstStyle/>
          <a:p>
            <a:r>
              <a:rPr lang="es-MX" sz="6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VALUACIÓN DE LOS SERVICIOS DE </a:t>
            </a:r>
            <a:r>
              <a:rPr lang="es-MX" sz="6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CONSULTORÍA</a:t>
            </a:r>
            <a:endParaRPr lang="es-MX" sz="6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33029454"/>
              </p:ext>
            </p:extLst>
          </p:nvPr>
        </p:nvGraphicFramePr>
        <p:xfrm>
          <a:off x="1115616" y="2204864"/>
          <a:ext cx="7416824" cy="3600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62880" y="1374360"/>
            <a:ext cx="8229600" cy="54247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Proyectos multidisciplinarios</a:t>
            </a:r>
            <a:endParaRPr lang="es-MX" sz="1600" dirty="0" smtClean="0">
              <a:solidFill>
                <a:schemeClr val="tx1"/>
              </a:solidFill>
              <a:latin typeface="Franklin Gothic Medium (Body)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</a:t>
            </a:r>
            <a:r>
              <a:rPr lang="es-MX" sz="3600" b="1" dirty="0" smtClean="0"/>
              <a:t>Cómo administramos los proyectos?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30000049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D5C07B1-89AB-4AA5-90A2-4A0FB1E51F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1D5C07B1-89AB-4AA5-90A2-4A0FB1E51F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877388F-AB50-419F-BEC9-FA36835B13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1877388F-AB50-419F-BEC9-FA36835B13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60E3E52-122B-4C0C-AB15-6AEA92471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dgm id="{460E3E52-122B-4C0C-AB15-6AEA92471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27584" y="1239718"/>
            <a:ext cx="820891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b="1" dirty="0">
                <a:latin typeface="Franklin Gothic Medium (Body)"/>
                <a:cs typeface="Arial" pitchFamily="34" charset="0"/>
              </a:rPr>
              <a:t>Iniciación y planificación</a:t>
            </a:r>
          </a:p>
          <a:p>
            <a:pPr algn="just"/>
            <a:endParaRPr lang="es-MX" sz="2200" dirty="0">
              <a:latin typeface="Franklin Gothic Medium (Body)"/>
              <a:cs typeface="Arial" pitchFamily="34" charset="0"/>
            </a:endParaRPr>
          </a:p>
          <a:p>
            <a:pPr algn="just"/>
            <a:r>
              <a:rPr lang="es-MX" sz="2200" dirty="0">
                <a:latin typeface="Franklin Gothic Medium (Body)"/>
                <a:cs typeface="Arial" pitchFamily="34" charset="0"/>
              </a:rPr>
              <a:t>Identificamos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:</a:t>
            </a:r>
            <a:endParaRPr lang="es-MX" sz="2200" dirty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 El problema principal – Razón por la que nos buscan.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 smtClean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 El objetivo </a:t>
            </a:r>
            <a:r>
              <a:rPr lang="es-MX" sz="2200" dirty="0">
                <a:latin typeface="Franklin Gothic Medium (Body)"/>
                <a:cs typeface="Arial" pitchFamily="34" charset="0"/>
              </a:rPr>
              <a:t>del proyecto – 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¿El qué</a:t>
            </a:r>
            <a:r>
              <a:rPr lang="es-MX" sz="2200" dirty="0">
                <a:latin typeface="Franklin Gothic Medium (Body)"/>
                <a:cs typeface="Arial" pitchFamily="34" charset="0"/>
              </a:rPr>
              <a:t>?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 La justificación - ¿Por qué? ¿Para qué?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 Descripción del producto o servicio a generar.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 Interesados clave - ¿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Quién?</a:t>
            </a:r>
            <a:endParaRPr lang="es-MX" sz="2200" dirty="0">
              <a:latin typeface="Franklin Gothic Medium (Body)"/>
              <a:cs typeface="Arial" pitchFamily="34" charset="0"/>
            </a:endParaRPr>
          </a:p>
          <a:p>
            <a:pPr lvl="2"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Necesidades y expectativas.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</a:t>
            </a:r>
            <a:r>
              <a:rPr lang="es-MX" sz="3600" b="1" dirty="0" smtClean="0"/>
              <a:t>Cómo administramos los proyectos?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40978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116102503"/>
              </p:ext>
            </p:extLst>
          </p:nvPr>
        </p:nvGraphicFramePr>
        <p:xfrm>
          <a:off x="539552" y="1988840"/>
          <a:ext cx="8640960" cy="3898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62880" y="1268760"/>
            <a:ext cx="8229600" cy="54247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Proyectos multidisciplinarios</a:t>
            </a:r>
            <a:endParaRPr lang="es-MX" sz="1600" dirty="0" smtClean="0">
              <a:solidFill>
                <a:schemeClr val="tx1"/>
              </a:solidFill>
              <a:latin typeface="Franklin Gothic Medium (Body)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</a:t>
            </a:r>
            <a:r>
              <a:rPr lang="es-MX" sz="3600" b="1" dirty="0" smtClean="0"/>
              <a:t>Cómo administramos los proyectos?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40025899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D5C07B1-89AB-4AA5-90A2-4A0FB1E51F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1D5C07B1-89AB-4AA5-90A2-4A0FB1E51F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877388F-AB50-419F-BEC9-FA36835B13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graphicEl>
                                              <a:dgm id="{1877388F-AB50-419F-BEC9-FA36835B13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60E3E52-122B-4C0C-AB15-6AEA92471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graphicEl>
                                              <a:dgm id="{460E3E52-122B-4C0C-AB15-6AEA92471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DEFF765-A750-43D6-80DE-3C95C364F6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graphicEl>
                                              <a:dgm id="{7DEFF765-A750-43D6-80DE-3C95C364F6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8C68E18-28DE-4132-92A8-FD1CB13EB9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graphicEl>
                                              <a:dgm id="{78C68E18-28DE-4132-92A8-FD1CB13EB9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4B8D1FA-EF4B-48D7-9126-E47322D218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graphicEl>
                                              <a:dgm id="{F4B8D1FA-EF4B-48D7-9126-E47322D218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14A908F-0E7B-46A7-A590-9D3FE20E66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>
                                            <p:graphicEl>
                                              <a:dgm id="{214A908F-0E7B-46A7-A590-9D3FE20E66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27584" y="1196752"/>
            <a:ext cx="820891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b="1" dirty="0">
                <a:latin typeface="Franklin Gothic Medium (Body)"/>
                <a:cs typeface="Arial" pitchFamily="34" charset="0"/>
              </a:rPr>
              <a:t>Iniciación y planificación</a:t>
            </a:r>
          </a:p>
          <a:p>
            <a:pPr algn="just"/>
            <a:endParaRPr lang="es-MX" sz="2200" dirty="0">
              <a:latin typeface="Franklin Gothic Medium (Body)"/>
              <a:cs typeface="Arial" pitchFamily="34" charset="0"/>
            </a:endParaRPr>
          </a:p>
          <a:p>
            <a:pPr algn="just"/>
            <a:r>
              <a:rPr lang="es-MX" sz="2200" dirty="0">
                <a:latin typeface="Franklin Gothic Medium (Body)"/>
                <a:cs typeface="Arial" pitchFamily="34" charset="0"/>
              </a:rPr>
              <a:t>Identificamos:</a:t>
            </a:r>
          </a:p>
          <a:p>
            <a:pPr lvl="1" algn="just">
              <a:buFont typeface="Arial" pitchFamily="34" charset="0"/>
              <a:buChar char="•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 Alcance</a:t>
            </a:r>
            <a:r>
              <a:rPr lang="es-MX" sz="2200" dirty="0">
                <a:latin typeface="Franklin Gothic Medium (Body)"/>
                <a:cs typeface="Arial" pitchFamily="34" charset="0"/>
              </a:rPr>
              <a:t>, tiempo, costo y 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calidad.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 smtClean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 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Entregables </a:t>
            </a:r>
            <a:r>
              <a:rPr lang="es-MX" sz="2200" dirty="0">
                <a:latin typeface="Franklin Gothic Medium (Body)"/>
                <a:cs typeface="Arial" pitchFamily="34" charset="0"/>
              </a:rPr>
              <a:t>y sub entregables del proyecto - ¿Cómo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?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 smtClean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 </a:t>
            </a:r>
            <a:r>
              <a:rPr lang="es-MX" sz="2200" dirty="0">
                <a:latin typeface="Franklin Gothic Medium (Body)"/>
                <a:cs typeface="Arial" pitchFamily="34" charset="0"/>
              </a:rPr>
              <a:t>Criterios de aceptación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.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 smtClean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 Riesgos.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 smtClean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 </a:t>
            </a:r>
            <a:r>
              <a:rPr lang="es-MX" sz="2200" dirty="0">
                <a:latin typeface="Franklin Gothic Medium (Body)"/>
                <a:cs typeface="Arial" pitchFamily="34" charset="0"/>
              </a:rPr>
              <a:t>Fases o etapas (cronograma y 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WBS) </a:t>
            </a:r>
            <a:r>
              <a:rPr lang="es-MX" sz="2200" dirty="0">
                <a:latin typeface="Franklin Gothic Medium (Body)"/>
                <a:cs typeface="Arial" pitchFamily="34" charset="0"/>
              </a:rPr>
              <a:t>- ¿Cuándo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?</a:t>
            </a:r>
          </a:p>
          <a:p>
            <a:pPr algn="just">
              <a:buFont typeface="Arial" pitchFamily="34" charset="0"/>
              <a:buChar char="•"/>
            </a:pPr>
            <a:endParaRPr lang="en-US" sz="2200" dirty="0">
              <a:latin typeface="Franklin Gothic Medium (Body)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Estimamos los recursos financieros requeridos</a:t>
            </a:r>
          </a:p>
          <a:p>
            <a:pPr algn="just"/>
            <a:endParaRPr lang="es-MX" sz="2200" dirty="0">
              <a:latin typeface="Franklin Gothic Medium (Body)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</a:t>
            </a:r>
            <a:r>
              <a:rPr lang="es-MX" sz="3600" b="1" dirty="0" smtClean="0"/>
              <a:t>Cómo administramos los proyectos?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2412218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5576" y="1434256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b="1" dirty="0">
                <a:latin typeface="Franklin Gothic Medium (Body)"/>
                <a:cs typeface="Arial" pitchFamily="34" charset="0"/>
              </a:rPr>
              <a:t>Iniciación y planificación</a:t>
            </a:r>
          </a:p>
          <a:p>
            <a:pPr algn="just"/>
            <a:endParaRPr lang="es-MX" sz="2200" dirty="0">
              <a:latin typeface="Franklin Gothic Medium (Body)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 startAt="2"/>
            </a:pPr>
            <a:r>
              <a:rPr lang="es-MX" sz="2200" dirty="0">
                <a:latin typeface="Arial" pitchFamily="34" charset="0"/>
                <a:cs typeface="Arial" pitchFamily="34" charset="0"/>
              </a:rPr>
              <a:t>Definimos actividades y las 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secuenciamos.</a:t>
            </a:r>
            <a:endParaRPr lang="es-MX" sz="22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 startAt="2"/>
            </a:pPr>
            <a:endParaRPr lang="es-MX" sz="22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 startAt="2"/>
            </a:pPr>
            <a:r>
              <a:rPr lang="es-MX" sz="2200" dirty="0">
                <a:latin typeface="Arial" pitchFamily="34" charset="0"/>
                <a:cs typeface="Arial" pitchFamily="34" charset="0"/>
              </a:rPr>
              <a:t>Estimamos los recursos humanos requeridos. Personal interno y/o externo.</a:t>
            </a:r>
          </a:p>
          <a:p>
            <a:pPr marL="457200" indent="-457200" algn="just">
              <a:buFont typeface="+mj-lt"/>
              <a:buAutoNum type="arabicPeriod" startAt="2"/>
            </a:pPr>
            <a:endParaRPr lang="es-MX" sz="22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 startAt="2"/>
            </a:pPr>
            <a:r>
              <a:rPr lang="es-MX" sz="2200" dirty="0">
                <a:latin typeface="Arial" pitchFamily="34" charset="0"/>
                <a:cs typeface="Arial" pitchFamily="34" charset="0"/>
              </a:rPr>
              <a:t>Estimamos los recursos técnicos y materiales necesarios: Entrenamiento especializado, servicios externos, compra de hardware, software, libros, mobiliario, equipo, etc.</a:t>
            </a:r>
          </a:p>
          <a:p>
            <a:pPr marL="457200" indent="-457200" algn="just">
              <a:buFont typeface="+mj-lt"/>
              <a:buAutoNum type="arabicPeriod" startAt="2"/>
            </a:pPr>
            <a:endParaRPr lang="es-MX" sz="22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 startAt="2"/>
            </a:pPr>
            <a:r>
              <a:rPr lang="es-MX" sz="2200" dirty="0">
                <a:latin typeface="Arial" pitchFamily="34" charset="0"/>
                <a:cs typeface="Arial" pitchFamily="34" charset="0"/>
              </a:rPr>
              <a:t>Estimamos duración 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las actividades – PERT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Secuencia Actvidad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564904"/>
            <a:ext cx="8352064" cy="3024336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</a:t>
            </a:r>
            <a:r>
              <a:rPr lang="es-MX" sz="3600" b="1" dirty="0" smtClean="0"/>
              <a:t>Cómo administramos los proyectos?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176499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3568" y="1412776"/>
            <a:ext cx="82089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b="1" dirty="0">
                <a:latin typeface="Franklin Gothic Medium (Body)"/>
                <a:cs typeface="Arial" pitchFamily="34" charset="0"/>
              </a:rPr>
              <a:t>Iniciación y planificación</a:t>
            </a:r>
          </a:p>
          <a:p>
            <a:pPr algn="just"/>
            <a:endParaRPr lang="es-MX" sz="2200" dirty="0">
              <a:latin typeface="Franklin Gothic Medium (Body)"/>
              <a:cs typeface="Arial" pitchFamily="34" charset="0"/>
            </a:endParaRPr>
          </a:p>
          <a:p>
            <a:pPr algn="just"/>
            <a:r>
              <a:rPr lang="es-MX" sz="2200" dirty="0" smtClean="0">
                <a:latin typeface="Franklin Gothic Medium (Body)"/>
                <a:cs typeface="Arial" pitchFamily="34" charset="0"/>
              </a:rPr>
              <a:t>Ejemplo de cronograma:</a:t>
            </a:r>
            <a:endParaRPr lang="es-MX" sz="2200" dirty="0">
              <a:latin typeface="Franklin Gothic Medium (Body)"/>
              <a:cs typeface="Arial" pitchFamily="34" charset="0"/>
            </a:endParaRPr>
          </a:p>
        </p:txBody>
      </p:sp>
      <p:pic>
        <p:nvPicPr>
          <p:cNvPr id="5" name="Picture 4" descr="Cronograma CNIT V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136" y="2708920"/>
            <a:ext cx="8424936" cy="29627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</a:t>
            </a:r>
            <a:r>
              <a:rPr lang="es-MX" sz="3600" b="1" dirty="0" smtClean="0"/>
              <a:t>Cómo administramos los proyectos?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393257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33357496"/>
              </p:ext>
            </p:extLst>
          </p:nvPr>
        </p:nvGraphicFramePr>
        <p:xfrm>
          <a:off x="683568" y="1796738"/>
          <a:ext cx="8352928" cy="4224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62880" y="1302352"/>
            <a:ext cx="8229600" cy="54247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Proyectos multidisciplinarios</a:t>
            </a:r>
            <a:endParaRPr lang="es-MX" sz="1600" dirty="0" smtClean="0">
              <a:solidFill>
                <a:schemeClr val="tx1"/>
              </a:solidFill>
              <a:latin typeface="Franklin Gothic Medium (Body)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</a:t>
            </a:r>
            <a:r>
              <a:rPr lang="es-MX" sz="3600" b="1" dirty="0" smtClean="0"/>
              <a:t>Cómo administramos los proyectos?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9480540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D5C07B1-89AB-4AA5-90A2-4A0FB1E51F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1D5C07B1-89AB-4AA5-90A2-4A0FB1E51F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877388F-AB50-419F-BEC9-FA36835B13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graphicEl>
                                              <a:dgm id="{1877388F-AB50-419F-BEC9-FA36835B13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60E3E52-122B-4C0C-AB15-6AEA92471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graphicEl>
                                              <a:dgm id="{460E3E52-122B-4C0C-AB15-6AEA92471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DEFF765-A750-43D6-80DE-3C95C364F6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graphicEl>
                                              <a:dgm id="{7DEFF765-A750-43D6-80DE-3C95C364F6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8C68E18-28DE-4132-92A8-FD1CB13EB9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graphicEl>
                                              <a:dgm id="{78C68E18-28DE-4132-92A8-FD1CB13EB9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4B8D1FA-EF4B-48D7-9126-E47322D218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graphicEl>
                                              <a:dgm id="{F4B8D1FA-EF4B-48D7-9126-E47322D218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14A908F-0E7B-46A7-A590-9D3FE20E66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>
                                            <p:graphicEl>
                                              <a:dgm id="{214A908F-0E7B-46A7-A590-9D3FE20E66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1CD3B92-5A55-4DB4-B3BD-963FF5595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>
                                            <p:graphicEl>
                                              <a:dgm id="{51CD3B92-5A55-4DB4-B3BD-963FF5595D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076897D-9CC1-4966-A1C0-8F9FE088E4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>
                                            <p:graphicEl>
                                              <a:dgm id="{F076897D-9CC1-4966-A1C0-8F9FE088E4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3568" y="1340768"/>
            <a:ext cx="820891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b="1" dirty="0">
                <a:latin typeface="Franklin Gothic Medium (Body)"/>
                <a:cs typeface="Arial" pitchFamily="34" charset="0"/>
              </a:rPr>
              <a:t>Iniciación y planificación</a:t>
            </a:r>
          </a:p>
          <a:p>
            <a:pPr algn="just"/>
            <a:endParaRPr lang="es-MX" sz="2200" dirty="0">
              <a:latin typeface="Franklin Gothic Medium (Body)"/>
              <a:cs typeface="Arial" pitchFamily="34" charset="0"/>
            </a:endParaRPr>
          </a:p>
          <a:p>
            <a:pPr algn="just"/>
            <a:r>
              <a:rPr lang="es-MX" sz="2200" dirty="0" smtClean="0">
                <a:latin typeface="Franklin Gothic Medium (Body)"/>
                <a:cs typeface="Arial" pitchFamily="34" charset="0"/>
              </a:rPr>
              <a:t>Generamos:</a:t>
            </a:r>
          </a:p>
          <a:p>
            <a:pPr lvl="1"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Declaración de alcance del proyecto. Contiene la información descrita en este proceso.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 Anexos técnicos necesarios que soporten a la declaración del alcance.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>
              <a:latin typeface="Franklin Gothic Medium (Body)"/>
              <a:cs typeface="Arial" pitchFamily="34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MX" sz="2200" dirty="0">
                <a:latin typeface="Franklin Gothic Medium (Body)"/>
                <a:cs typeface="Arial" pitchFamily="34" charset="0"/>
              </a:rPr>
              <a:t> Propuesta económica</a:t>
            </a:r>
            <a:r>
              <a:rPr lang="es-MX" sz="2200" dirty="0" smtClean="0">
                <a:latin typeface="Franklin Gothic Medium (Body)"/>
                <a:cs typeface="Arial" pitchFamily="34" charset="0"/>
              </a:rPr>
              <a:t>.</a:t>
            </a:r>
          </a:p>
          <a:p>
            <a:pPr lvl="1" algn="just">
              <a:buFont typeface="Arial" pitchFamily="34" charset="0"/>
              <a:buChar char="•"/>
            </a:pPr>
            <a:endParaRPr lang="es-MX" sz="2200" dirty="0" smtClean="0">
              <a:latin typeface="Franklin Gothic Medium (Body)"/>
              <a:cs typeface="Arial" pitchFamily="34" charset="0"/>
            </a:endParaRPr>
          </a:p>
          <a:p>
            <a:pPr algn="ctr"/>
            <a:r>
              <a:rPr lang="es-MX" sz="2000" b="1" dirty="0">
                <a:latin typeface="Franklin Gothic Medium (Body)"/>
                <a:hlinkClick r:id="rId2" action="ppaction://hlinkfile"/>
              </a:rPr>
              <a:t>Ejemplo de declaración del alcance de un </a:t>
            </a:r>
            <a:r>
              <a:rPr lang="es-MX" sz="2000" b="1" dirty="0" smtClean="0">
                <a:latin typeface="Franklin Gothic Medium (Body)"/>
                <a:hlinkClick r:id="rId2" action="ppaction://hlinkfile"/>
              </a:rPr>
              <a:t>proyecto</a:t>
            </a:r>
            <a:endParaRPr lang="es-MX" sz="2000" b="1" dirty="0">
              <a:latin typeface="Franklin Gothic Medium (Body)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</a:t>
            </a:r>
            <a:r>
              <a:rPr lang="es-MX" sz="3600" b="1" dirty="0" smtClean="0"/>
              <a:t>Cómo administramos los proyectos?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1923649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860223365"/>
              </p:ext>
            </p:extLst>
          </p:nvPr>
        </p:nvGraphicFramePr>
        <p:xfrm>
          <a:off x="611560" y="1724730"/>
          <a:ext cx="8496944" cy="4224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62880" y="1196752"/>
            <a:ext cx="8229600" cy="54247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Proyectos multidisciplinarios</a:t>
            </a:r>
            <a:endParaRPr lang="es-MX" sz="1600" dirty="0" smtClean="0">
              <a:solidFill>
                <a:schemeClr val="tx1"/>
              </a:solidFill>
              <a:latin typeface="Franklin Gothic Medium (Body)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</a:t>
            </a:r>
            <a:r>
              <a:rPr lang="es-MX" sz="3600" b="1" dirty="0" smtClean="0"/>
              <a:t>Cómo administramos los proyectos?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19983087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</a:t>
            </a:r>
            <a:r>
              <a:rPr lang="es-MX" sz="3600" b="1" dirty="0" smtClean="0"/>
              <a:t>Cómo valuamos nuestros servicios?</a:t>
            </a:r>
            <a:endParaRPr lang="es-MX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1722288"/>
            <a:ext cx="77768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Primer ejercicio:</a:t>
            </a:r>
          </a:p>
          <a:p>
            <a:endParaRPr lang="es-MX" sz="24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/>
              <a:t>Conocer el mercado en que nos encontramos.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/>
              <a:t>Identificar competidores de nuestros servicios.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/>
              <a:t>Identificar </a:t>
            </a:r>
            <a:r>
              <a:rPr lang="es-MX" sz="2400" dirty="0"/>
              <a:t>nuestra ventaja competitiva</a:t>
            </a:r>
            <a:r>
              <a:rPr lang="es-MX" sz="2400" dirty="0" smtClean="0"/>
              <a:t>. </a:t>
            </a:r>
            <a:endParaRPr lang="es-MX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/>
              <a:t>Realizar </a:t>
            </a:r>
            <a:r>
              <a:rPr lang="es-MX" sz="2400" dirty="0"/>
              <a:t>un “</a:t>
            </a:r>
            <a:r>
              <a:rPr lang="es-MX" sz="2400" dirty="0" err="1"/>
              <a:t>benchmark</a:t>
            </a:r>
            <a:r>
              <a:rPr lang="es-MX" sz="2400" dirty="0" smtClean="0"/>
              <a:t>”.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s-MX" sz="2400" dirty="0" smtClean="0"/>
              <a:t>Como profesional independiente.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s-MX" sz="2400" dirty="0" smtClean="0"/>
              <a:t>Como empleado en alguna empresa o institución gubernamental.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/>
              <a:t>Bases </a:t>
            </a:r>
            <a:r>
              <a:rPr lang="es-MX" sz="2400" dirty="0"/>
              <a:t>de datos de información comercial y de servicios tales como </a:t>
            </a:r>
            <a:r>
              <a:rPr lang="es-MX" sz="2400" dirty="0" err="1"/>
              <a:t>Euromonitor</a:t>
            </a:r>
            <a:r>
              <a:rPr lang="es-MX" sz="2400" dirty="0" smtClean="0"/>
              <a:t>.</a:t>
            </a:r>
            <a:endParaRPr lang="es-MX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510034"/>
              </p:ext>
            </p:extLst>
          </p:nvPr>
        </p:nvGraphicFramePr>
        <p:xfrm>
          <a:off x="611560" y="980728"/>
          <a:ext cx="8352928" cy="4304749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664296"/>
                <a:gridCol w="5688632"/>
              </a:tblGrid>
              <a:tr h="3485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TIPO DE CONSULTORA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CARACTER</a:t>
                      </a:r>
                      <a:r>
                        <a:rPr lang="es-MX" sz="1600" dirty="0" smtClean="0"/>
                        <a:t>ÍSTICAS</a:t>
                      </a:r>
                      <a:endParaRPr lang="es-MX" sz="1600" dirty="0"/>
                    </a:p>
                  </a:txBody>
                  <a:tcPr/>
                </a:tc>
              </a:tr>
              <a:tr h="768234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Grandes firmas multinacionales de consultoría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Pertenecen a grandes compañías</a:t>
                      </a:r>
                      <a:r>
                        <a:rPr lang="es-MX" sz="1400" baseline="0" dirty="0" smtClean="0"/>
                        <a:t> extranjeras y atienden el mercado mundial. </a:t>
                      </a:r>
                      <a:r>
                        <a:rPr lang="es-MX" sz="1400" baseline="0" dirty="0" err="1" smtClean="0"/>
                        <a:t>McKinsey</a:t>
                      </a:r>
                      <a:r>
                        <a:rPr lang="es-MX" sz="1400" baseline="0" dirty="0" smtClean="0"/>
                        <a:t> &amp; Co., BCG, etc. </a:t>
                      </a:r>
                      <a:endParaRPr lang="es-MX" sz="1400" dirty="0"/>
                    </a:p>
                  </a:txBody>
                  <a:tcPr/>
                </a:tc>
              </a:tr>
              <a:tr h="768234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Divisiones</a:t>
                      </a:r>
                      <a:r>
                        <a:rPr lang="es-MX" sz="1400" baseline="0" dirty="0" smtClean="0"/>
                        <a:t> de consultoría en administración en grandes firmas de contabilidad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Desarrollan servicios de consultoría como un negocio de apoyo a su actividad central. PWC, KPMG,</a:t>
                      </a:r>
                      <a:r>
                        <a:rPr lang="es-MX" sz="1400" baseline="0" dirty="0" smtClean="0"/>
                        <a:t> etc.</a:t>
                      </a:r>
                      <a:endParaRPr lang="es-MX" sz="1400" dirty="0"/>
                    </a:p>
                  </a:txBody>
                  <a:tcPr/>
                </a:tc>
              </a:tr>
              <a:tr h="768234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Grandes empresas/instituciones especialistas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 concentran en un segmento</a:t>
                      </a:r>
                      <a:r>
                        <a:rPr lang="es-MX" sz="1400" baseline="0" dirty="0" smtClean="0"/>
                        <a:t> específico de mercado pero pueden operar con una base mundial. Mancera, ICA, etc.</a:t>
                      </a:r>
                      <a:endParaRPr lang="es-MX" sz="1400" dirty="0"/>
                    </a:p>
                  </a:txBody>
                  <a:tcPr/>
                </a:tc>
              </a:tr>
              <a:tr h="54061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Empresas especialistas medianas y pequeñas nacionales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 han ubicado en un nicho de mercado que</a:t>
                      </a:r>
                      <a:r>
                        <a:rPr lang="es-MX" sz="1400" baseline="0" dirty="0" smtClean="0"/>
                        <a:t> pueden defender.</a:t>
                      </a:r>
                      <a:endParaRPr lang="es-MX" sz="1400" dirty="0"/>
                    </a:p>
                  </a:txBody>
                  <a:tcPr/>
                </a:tc>
              </a:tr>
              <a:tr h="54061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Empresas pequeñas</a:t>
                      </a:r>
                      <a:r>
                        <a:rPr lang="es-MX" sz="1400" baseline="0" dirty="0" smtClean="0"/>
                        <a:t> y consultores independientes nacionales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Ofrecen una amplia variedad</a:t>
                      </a:r>
                      <a:r>
                        <a:rPr lang="es-MX" sz="1400" baseline="0" dirty="0" smtClean="0"/>
                        <a:t> de servicios a precios competitivos.</a:t>
                      </a:r>
                      <a:endParaRPr lang="es-MX" sz="1400" dirty="0"/>
                    </a:p>
                  </a:txBody>
                  <a:tcPr/>
                </a:tc>
              </a:tr>
              <a:tr h="57031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Consultores intermitentes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Aparecen y desaparecen del mercado según sus</a:t>
                      </a:r>
                      <a:r>
                        <a:rPr lang="es-MX" sz="1400" baseline="0" dirty="0" smtClean="0"/>
                        <a:t> posibilidades de colocarse en un trabajo fijo.</a:t>
                      </a:r>
                      <a:endParaRPr lang="es-MX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50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111" y="427038"/>
            <a:ext cx="91440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chemeClr val="bg1"/>
                </a:solidFill>
              </a:rPr>
              <a:t>TÓPICOS</a:t>
            </a:r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412776"/>
            <a:ext cx="77768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Tipos </a:t>
            </a:r>
            <a:r>
              <a:rPr lang="es-MX" sz="2400" dirty="0"/>
              <a:t>de </a:t>
            </a:r>
            <a:r>
              <a:rPr lang="es-MX" sz="2400" dirty="0" smtClean="0"/>
              <a:t>servicios.</a:t>
            </a:r>
            <a:endParaRPr lang="es-MX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Enfoque de los </a:t>
            </a:r>
            <a:r>
              <a:rPr lang="es-MX" sz="2400" dirty="0" smtClean="0"/>
              <a:t>servicios.</a:t>
            </a:r>
            <a:endParaRPr lang="es-MX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Definición de </a:t>
            </a:r>
            <a:r>
              <a:rPr lang="es-MX" sz="2400" dirty="0" smtClean="0"/>
              <a:t>consultoría.</a:t>
            </a:r>
            <a:endParaRPr lang="es-MX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Tipos de </a:t>
            </a:r>
            <a:r>
              <a:rPr lang="es-MX" sz="2400" dirty="0" smtClean="0"/>
              <a:t>consultores.</a:t>
            </a:r>
            <a:endParaRPr lang="es-MX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¿Cómo valuamos nuestros servicios?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Estableciendo el precio de venta de los </a:t>
            </a:r>
            <a:r>
              <a:rPr lang="es-MX" sz="2400" dirty="0" smtClean="0"/>
              <a:t>servicios.</a:t>
            </a:r>
            <a:endParaRPr lang="es-MX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Identificación de </a:t>
            </a:r>
            <a:r>
              <a:rPr lang="es-MX" sz="2400" dirty="0" smtClean="0"/>
              <a:t>costos.</a:t>
            </a:r>
            <a:endParaRPr lang="es-MX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¿Cómo gestionamos los proyectos?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¿Cómo administrar un proyecto según el PMI?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¿Cómo gestionamos los proyectos?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/>
              <a:t>Riesgos en la ejecución de </a:t>
            </a:r>
            <a:r>
              <a:rPr lang="es-MX" sz="2400" dirty="0" smtClean="0"/>
              <a:t>proyectos.</a:t>
            </a:r>
            <a:endParaRPr lang="es-MX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296144"/>
          </a:xfrm>
        </p:spPr>
        <p:txBody>
          <a:bodyPr>
            <a:noAutofit/>
          </a:bodyPr>
          <a:lstStyle/>
          <a:p>
            <a:r>
              <a:rPr lang="es-MX" sz="3600" b="1" dirty="0" smtClean="0"/>
              <a:t>Temas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31804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64212209"/>
              </p:ext>
            </p:extLst>
          </p:nvPr>
        </p:nvGraphicFramePr>
        <p:xfrm>
          <a:off x="611560" y="1052736"/>
          <a:ext cx="828092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¿Cómo valuamos nuestros servicios?</a:t>
            </a:r>
          </a:p>
        </p:txBody>
      </p:sp>
    </p:spTree>
    <p:extLst>
      <p:ext uri="{BB962C8B-B14F-4D97-AF65-F5344CB8AC3E}">
        <p14:creationId xmlns:p14="http://schemas.microsoft.com/office/powerpoint/2010/main" val="210305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 smtClean="0"/>
              <a:t>Estableciendo el precio </a:t>
            </a:r>
          </a:p>
          <a:p>
            <a:r>
              <a:rPr lang="es-MX" sz="3600" b="1" dirty="0" smtClean="0"/>
              <a:t>de venta de los servicios</a:t>
            </a:r>
            <a:endParaRPr lang="es-MX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55576" y="1268760"/>
            <a:ext cx="820891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2000" dirty="0" smtClean="0"/>
              <a:t>Precios de mercado para los servicios ofrecidos.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 smtClean="0"/>
              <a:t>Tabuladores y políticas de pago de los clientes.</a:t>
            </a:r>
            <a:endParaRPr lang="es-MX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 smtClean="0"/>
              <a:t>Complejidad del problema y/o de los entregables.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 smtClean="0"/>
              <a:t>Relacionado con los entregables: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s-MX" sz="2000" dirty="0" smtClean="0"/>
              <a:t>Derechos de autor / propiedad intelectual.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s-MX" sz="2000" dirty="0" smtClean="0"/>
              <a:t>Patentes.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s-MX" sz="2000" dirty="0"/>
              <a:t>Secreto </a:t>
            </a:r>
            <a:r>
              <a:rPr lang="es-MX" sz="2000" dirty="0" smtClean="0"/>
              <a:t>industrial / confidencialidad. </a:t>
            </a:r>
            <a:r>
              <a:rPr lang="es-MX" sz="2000" dirty="0" smtClean="0">
                <a:solidFill>
                  <a:srgbClr val="002060"/>
                </a:solidFill>
              </a:rPr>
              <a:t>Códigos </a:t>
            </a:r>
            <a:r>
              <a:rPr lang="es-MX" sz="2000" dirty="0">
                <a:solidFill>
                  <a:srgbClr val="002060"/>
                </a:solidFill>
              </a:rPr>
              <a:t>de </a:t>
            </a:r>
            <a:r>
              <a:rPr lang="es-MX" sz="2000" dirty="0" smtClean="0">
                <a:solidFill>
                  <a:srgbClr val="002060"/>
                </a:solidFill>
              </a:rPr>
              <a:t>ética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es-MX" sz="2000" dirty="0" smtClean="0">
                <a:solidFill>
                  <a:srgbClr val="002060"/>
                </a:solidFill>
              </a:rPr>
              <a:t>AMSTAT </a:t>
            </a:r>
            <a:r>
              <a:rPr lang="es-MX" sz="1600" b="1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es-MX" sz="1600" b="1" dirty="0" smtClean="0">
                <a:solidFill>
                  <a:srgbClr val="002060"/>
                </a:solidFill>
                <a:hlinkClick r:id="rId2"/>
              </a:rPr>
              <a:t>www.amstat.org/about/ethicalguidelines.cfm</a:t>
            </a:r>
            <a:endParaRPr lang="es-MX" b="1" dirty="0" smtClean="0">
              <a:solidFill>
                <a:srgbClr val="002060"/>
              </a:solidFill>
            </a:endParaRPr>
          </a:p>
          <a:p>
            <a:pPr marL="1657350" lvl="3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SNIEG</a:t>
            </a:r>
            <a:endParaRPr lang="es-MX" sz="2000" dirty="0">
              <a:solidFill>
                <a:srgbClr val="002060"/>
              </a:solidFill>
            </a:endParaRPr>
          </a:p>
          <a:p>
            <a:pPr marL="1700213" lvl="3"/>
            <a:r>
              <a:rPr lang="es-MX" sz="1600" b="1" dirty="0" smtClean="0">
                <a:solidFill>
                  <a:srgbClr val="002060"/>
                </a:solidFill>
              </a:rPr>
              <a:t>http</a:t>
            </a:r>
            <a:r>
              <a:rPr lang="es-MX" sz="1600" b="1" dirty="0">
                <a:solidFill>
                  <a:srgbClr val="002060"/>
                </a:solidFill>
              </a:rPr>
              <a:t>://www.snieg.mx/contenidos/blogforo/docFOROS/Version%20actualizada%20del%20Codigo%20de%20Etica.pdf</a:t>
            </a:r>
            <a:endParaRPr lang="es-MX" sz="1600" b="1" dirty="0" smtClean="0">
              <a:solidFill>
                <a:srgbClr val="002060"/>
              </a:solidFill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es-MX" sz="2000" dirty="0" smtClean="0"/>
              <a:t>Exclusividad.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 smtClean="0"/>
              <a:t>Costos directos relacionados con el servicio.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MX" sz="2000" dirty="0" smtClean="0"/>
              <a:t>Puedan ser trasladados al cliente.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MX" sz="2000" dirty="0" smtClean="0"/>
              <a:t>Absorbidos por el consultor.</a:t>
            </a:r>
          </a:p>
        </p:txBody>
      </p:sp>
    </p:spTree>
    <p:extLst>
      <p:ext uri="{BB962C8B-B14F-4D97-AF65-F5344CB8AC3E}">
        <p14:creationId xmlns:p14="http://schemas.microsoft.com/office/powerpoint/2010/main" val="413070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3568" y="1700808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Bases para establecimiento del precio de venta:</a:t>
            </a:r>
          </a:p>
          <a:p>
            <a:endParaRPr lang="es-MX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/>
              <a:t>Tarifas o tabuladores por tiempo.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/>
              <a:t>Tarifas o tabuladores por tipo de servicio.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4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 smtClean="0"/>
              <a:t>Estableciendo el precio </a:t>
            </a:r>
          </a:p>
          <a:p>
            <a:r>
              <a:rPr lang="es-MX" sz="3600" b="1" dirty="0" smtClean="0"/>
              <a:t>de venta de los servicios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186122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5576" y="1340768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Tipos de contratos que determinan la forma de pago:</a:t>
            </a:r>
          </a:p>
          <a:p>
            <a:endParaRPr lang="es-MX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Precio fijo: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MX" sz="2400" dirty="0" smtClean="0"/>
              <a:t>Precio fijo.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MX" sz="2400" dirty="0" smtClean="0"/>
              <a:t>Precio fijo más incentivos.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MX" sz="2400" dirty="0" smtClean="0"/>
              <a:t>Precio fijo con ajuste económico.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s-MX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Recuperación o reembolso del costo: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MX" sz="2400" dirty="0" smtClean="0"/>
              <a:t>Costo más cargo fijo.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MX" sz="2400" dirty="0" smtClean="0"/>
              <a:t>Costo más incentivos.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s-MX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Tiempo y materiales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 smtClean="0"/>
              <a:t>Estableciendo el precio </a:t>
            </a:r>
          </a:p>
          <a:p>
            <a:r>
              <a:rPr lang="es-MX" sz="3600" b="1" dirty="0" smtClean="0"/>
              <a:t>de venta de los servicios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227794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64212209"/>
              </p:ext>
            </p:extLst>
          </p:nvPr>
        </p:nvGraphicFramePr>
        <p:xfrm>
          <a:off x="611560" y="1052736"/>
          <a:ext cx="828092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¿Cómo valuamos nuestros servicios?</a:t>
            </a:r>
          </a:p>
        </p:txBody>
      </p:sp>
    </p:spTree>
    <p:extLst>
      <p:ext uri="{BB962C8B-B14F-4D97-AF65-F5344CB8AC3E}">
        <p14:creationId xmlns:p14="http://schemas.microsoft.com/office/powerpoint/2010/main" val="210305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3568" y="1196752"/>
            <a:ext cx="820891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Los costos se pueden clasificar en dos grandes grupos:</a:t>
            </a:r>
          </a:p>
          <a:p>
            <a:endParaRPr lang="es-MX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s-MX" sz="2400" dirty="0" smtClean="0"/>
              <a:t>Costo del servicio: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MX" sz="2400" dirty="0" smtClean="0"/>
              <a:t>Costos directos. </a:t>
            </a:r>
            <a:r>
              <a:rPr lang="es-MX" sz="2000" dirty="0" smtClean="0"/>
              <a:t>Gastos de personal, transportación y viáticos, materiales e insumos, etc.</a:t>
            </a:r>
            <a:endParaRPr lang="es-MX" sz="24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s-MX" sz="2400" dirty="0" smtClean="0"/>
              <a:t>Costos indirectos. </a:t>
            </a:r>
            <a:r>
              <a:rPr lang="es-MX" sz="2000" dirty="0" smtClean="0"/>
              <a:t>Luz, agua, teléfono, renta, etc.</a:t>
            </a:r>
          </a:p>
          <a:p>
            <a:pPr marL="1371600" lvl="2" indent="-457200">
              <a:buFont typeface="+mj-lt"/>
              <a:buAutoNum type="arabicPeriod"/>
            </a:pPr>
            <a:endParaRPr lang="es-MX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s-MX" sz="2400" dirty="0" smtClean="0"/>
              <a:t>Otros costos: </a:t>
            </a:r>
            <a:r>
              <a:rPr lang="es-MX" sz="2000" dirty="0" smtClean="0"/>
              <a:t>Depreciación, variaciones en tipo de cambio, gastos administrativos, etc.</a:t>
            </a:r>
            <a:endParaRPr lang="es-MX" sz="2400" dirty="0" smtClean="0"/>
          </a:p>
          <a:p>
            <a:endParaRPr lang="es-MX" sz="2400" dirty="0" smtClean="0"/>
          </a:p>
          <a:p>
            <a:pPr algn="ctr"/>
            <a:r>
              <a:rPr lang="es-MX" sz="3600" b="1" dirty="0" smtClean="0"/>
              <a:t>¿Cómo identificamos y determinamos los costos de la consultoría?</a:t>
            </a:r>
            <a:endParaRPr lang="es-MX" sz="3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 smtClean="0"/>
              <a:t>Clasificación de los costos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223275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849460806"/>
              </p:ext>
            </p:extLst>
          </p:nvPr>
        </p:nvGraphicFramePr>
        <p:xfrm>
          <a:off x="611560" y="1052736"/>
          <a:ext cx="828092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¿Cómo valuamos nuestros servicios?</a:t>
            </a:r>
          </a:p>
        </p:txBody>
      </p:sp>
    </p:spTree>
    <p:extLst>
      <p:ext uri="{BB962C8B-B14F-4D97-AF65-F5344CB8AC3E}">
        <p14:creationId xmlns:p14="http://schemas.microsoft.com/office/powerpoint/2010/main" val="6721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3568" y="1322179"/>
            <a:ext cx="820891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latin typeface="Franklin Gothic Medium (Body)"/>
                <a:cs typeface="Arial" pitchFamily="34" charset="0"/>
              </a:rPr>
              <a:t>Efectuamos la valuación financiera: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s-MX" sz="2000" dirty="0" smtClean="0">
                <a:latin typeface="Franklin Gothic Medium (Body)"/>
                <a:cs typeface="Arial" pitchFamily="34" charset="0"/>
              </a:rPr>
              <a:t>Estimamos </a:t>
            </a:r>
            <a:r>
              <a:rPr lang="es-MX" sz="2000" b="1" dirty="0" smtClean="0">
                <a:latin typeface="Franklin Gothic Medium (Body)"/>
                <a:cs typeface="Arial" pitchFamily="34" charset="0"/>
              </a:rPr>
              <a:t>ingresos</a:t>
            </a:r>
            <a:r>
              <a:rPr lang="es-MX" sz="2000" dirty="0" smtClean="0">
                <a:latin typeface="Franklin Gothic Medium (Body)"/>
                <a:cs typeface="Arial" pitchFamily="34" charset="0"/>
              </a:rPr>
              <a:t>. </a:t>
            </a:r>
            <a:r>
              <a:rPr lang="es-MX" dirty="0">
                <a:latin typeface="Franklin Gothic Medium (Body)"/>
              </a:rPr>
              <a:t>Determinamos el precio de venta en función de la complejidad del problema </a:t>
            </a:r>
            <a:r>
              <a:rPr lang="es-MX" dirty="0" smtClean="0">
                <a:latin typeface="Franklin Gothic Medium (Body)"/>
              </a:rPr>
              <a:t>y/o </a:t>
            </a:r>
            <a:r>
              <a:rPr lang="es-MX" dirty="0">
                <a:latin typeface="Franklin Gothic Medium (Body)"/>
              </a:rPr>
              <a:t>las horas de trabajo necesarias.</a:t>
            </a:r>
            <a:endParaRPr lang="es-MX" sz="2000" dirty="0">
              <a:latin typeface="Franklin Gothic Medium (Body)"/>
              <a:cs typeface="Arial" pitchFamily="34" charset="0"/>
            </a:endParaRPr>
          </a:p>
          <a:p>
            <a:pPr marL="914400" lvl="1" indent="-457200" algn="just">
              <a:buFont typeface="+mj-lt"/>
              <a:buAutoNum type="alphaLcParenR"/>
            </a:pPr>
            <a:r>
              <a:rPr lang="es-MX" sz="2000" dirty="0" smtClean="0">
                <a:latin typeface="Franklin Gothic Medium (Body)"/>
                <a:cs typeface="Arial" pitchFamily="34" charset="0"/>
              </a:rPr>
              <a:t>Estimamos la </a:t>
            </a:r>
            <a:r>
              <a:rPr lang="es-MX" sz="2000" b="1" dirty="0" smtClean="0">
                <a:latin typeface="Franklin Gothic Medium (Body)"/>
                <a:cs typeface="Arial" pitchFamily="34" charset="0"/>
              </a:rPr>
              <a:t>Inversión en gasto corriente y/o de capital</a:t>
            </a:r>
            <a:r>
              <a:rPr lang="es-MX" sz="2000" dirty="0" smtClean="0">
                <a:latin typeface="Franklin Gothic Medium (Body)"/>
                <a:cs typeface="Arial" pitchFamily="34" charset="0"/>
              </a:rPr>
              <a:t>:</a:t>
            </a:r>
          </a:p>
          <a:p>
            <a:pPr marL="1428750" lvl="2" indent="-514350" algn="just">
              <a:buFont typeface="+mj-lt"/>
              <a:buAutoNum type="romanUcPeriod"/>
            </a:pPr>
            <a:r>
              <a:rPr lang="es-MX" dirty="0" smtClean="0">
                <a:latin typeface="Franklin Gothic Medium (Body)"/>
              </a:rPr>
              <a:t>En función de </a:t>
            </a:r>
            <a:r>
              <a:rPr lang="es-MX" dirty="0">
                <a:latin typeface="Franklin Gothic Medium (Body)"/>
              </a:rPr>
              <a:t>las horas de trabajo determinadas en la WBS determinamos el </a:t>
            </a:r>
            <a:r>
              <a:rPr lang="es-MX" b="1" i="1" dirty="0">
                <a:latin typeface="Franklin Gothic Medium (Body)"/>
              </a:rPr>
              <a:t>costo</a:t>
            </a:r>
            <a:r>
              <a:rPr lang="es-MX" dirty="0">
                <a:latin typeface="Franklin Gothic Medium (Body)"/>
              </a:rPr>
              <a:t> </a:t>
            </a:r>
            <a:r>
              <a:rPr lang="es-MX" dirty="0" smtClean="0">
                <a:latin typeface="Franklin Gothic Medium (Body)"/>
              </a:rPr>
              <a:t>del </a:t>
            </a:r>
            <a:r>
              <a:rPr lang="es-MX" dirty="0">
                <a:latin typeface="Franklin Gothic Medium (Body)"/>
              </a:rPr>
              <a:t>personal </a:t>
            </a:r>
            <a:r>
              <a:rPr lang="es-MX" dirty="0" smtClean="0">
                <a:latin typeface="Franklin Gothic Medium (Body)"/>
              </a:rPr>
              <a:t>involucrado.</a:t>
            </a:r>
          </a:p>
          <a:p>
            <a:pPr marL="1428750" lvl="2" indent="-514350" algn="just">
              <a:buFont typeface="+mj-lt"/>
              <a:buAutoNum type="romanUcPeriod"/>
            </a:pPr>
            <a:r>
              <a:rPr lang="es-MX" dirty="0" smtClean="0">
                <a:latin typeface="Franklin Gothic Medium (Body)"/>
              </a:rPr>
              <a:t> Determinamos </a:t>
            </a:r>
            <a:r>
              <a:rPr lang="es-MX" dirty="0">
                <a:latin typeface="Franklin Gothic Medium (Body)"/>
              </a:rPr>
              <a:t>las necesidades de equipo, software, materiales y gastos de viaje</a:t>
            </a:r>
            <a:r>
              <a:rPr lang="es-MX" dirty="0" smtClean="0">
                <a:latin typeface="Franklin Gothic Medium (Body)"/>
              </a:rPr>
              <a:t>.</a:t>
            </a:r>
          </a:p>
          <a:p>
            <a:pPr marL="914400" lvl="1" indent="-457200" algn="just">
              <a:buFont typeface="+mj-lt"/>
              <a:buAutoNum type="alphaLcParenR" startAt="3"/>
            </a:pPr>
            <a:r>
              <a:rPr lang="es-MX" sz="2000" dirty="0">
                <a:latin typeface="Franklin Gothic Medium (Body)"/>
                <a:cs typeface="Arial" pitchFamily="34" charset="0"/>
              </a:rPr>
              <a:t>Generamos </a:t>
            </a:r>
            <a:r>
              <a:rPr lang="es-MX" sz="2000" b="1" i="1" dirty="0">
                <a:latin typeface="Franklin Gothic Medium (Body)"/>
                <a:cs typeface="Arial" pitchFamily="34" charset="0"/>
              </a:rPr>
              <a:t>estado de resultados</a:t>
            </a:r>
            <a:r>
              <a:rPr lang="es-MX" sz="2000" dirty="0">
                <a:latin typeface="Franklin Gothic Medium (Body)"/>
                <a:cs typeface="Arial" pitchFamily="34" charset="0"/>
              </a:rPr>
              <a:t>, balance y </a:t>
            </a:r>
            <a:r>
              <a:rPr lang="es-MX" sz="2000" b="1" i="1" dirty="0">
                <a:latin typeface="Franklin Gothic Medium (Body)"/>
                <a:cs typeface="Arial" pitchFamily="34" charset="0"/>
              </a:rPr>
              <a:t>flujo de efectivo</a:t>
            </a:r>
            <a:r>
              <a:rPr lang="es-MX" sz="2000" dirty="0">
                <a:latin typeface="Franklin Gothic Medium (Body)"/>
                <a:cs typeface="Arial" pitchFamily="34" charset="0"/>
              </a:rPr>
              <a:t> proyectados para toda la vida del proyecto.</a:t>
            </a:r>
          </a:p>
          <a:p>
            <a:pPr marL="914400" lvl="1" indent="-457200" algn="just">
              <a:buFont typeface="+mj-lt"/>
              <a:buAutoNum type="alphaLcParenR" startAt="3"/>
            </a:pPr>
            <a:r>
              <a:rPr lang="es-MX" sz="2000" dirty="0" smtClean="0">
                <a:latin typeface="Franklin Gothic Medium (Body)"/>
                <a:cs typeface="Arial" pitchFamily="34" charset="0"/>
              </a:rPr>
              <a:t>Determinamos </a:t>
            </a:r>
            <a:r>
              <a:rPr lang="es-MX" sz="2000" dirty="0">
                <a:latin typeface="Franklin Gothic Medium (Body)"/>
                <a:cs typeface="Arial" pitchFamily="34" charset="0"/>
              </a:rPr>
              <a:t>el esquema de pagos para garantizar la liquidez del proyecto.</a:t>
            </a:r>
          </a:p>
          <a:p>
            <a:pPr marL="914400" lvl="1" indent="-457200" algn="just">
              <a:buFont typeface="+mj-lt"/>
              <a:buAutoNum type="alphaLcParenR" startAt="3"/>
            </a:pPr>
            <a:endParaRPr lang="es-MX" sz="2000" dirty="0">
              <a:latin typeface="Franklin Gothic Medium (Body)"/>
              <a:cs typeface="Arial" pitchFamily="34" charset="0"/>
            </a:endParaRPr>
          </a:p>
          <a:p>
            <a:pPr algn="ctr"/>
            <a:r>
              <a:rPr lang="es-MX" b="1" dirty="0">
                <a:solidFill>
                  <a:srgbClr val="FF0000"/>
                </a:solidFill>
                <a:latin typeface="Franklin Gothic Medium (Body)"/>
                <a:cs typeface="Arial" pitchFamily="34" charset="0"/>
                <a:hlinkClick r:id="rId2" action="ppaction://hlinkfile"/>
              </a:rPr>
              <a:t>Ejemplo de documento de trabajo para costeo de proyectos</a:t>
            </a:r>
            <a:endParaRPr lang="es-MX" b="1" dirty="0">
              <a:solidFill>
                <a:srgbClr val="FF0000"/>
              </a:solidFill>
              <a:latin typeface="Franklin Gothic Medium (Body)"/>
              <a:cs typeface="Arial" pitchFamily="34" charset="0"/>
            </a:endParaRPr>
          </a:p>
          <a:p>
            <a:pPr marL="971550" lvl="1" indent="-514350" algn="just">
              <a:buFont typeface="+mj-lt"/>
              <a:buAutoNum type="alphaLcParenR"/>
            </a:pPr>
            <a:endParaRPr lang="es-MX" dirty="0" smtClean="0">
              <a:latin typeface="Franklin Gothic Medium (Body)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¿Cómo valuamos nuestros servicios</a:t>
            </a:r>
            <a:r>
              <a:rPr lang="es-MX" sz="3600" b="1" dirty="0" smtClean="0"/>
              <a:t>?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21423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34888" y="1556792"/>
            <a:ext cx="8229600" cy="3960440"/>
          </a:xfrm>
        </p:spPr>
        <p:txBody>
          <a:bodyPr>
            <a:normAutofit lnSpcReduction="10000"/>
          </a:bodyPr>
          <a:lstStyle/>
          <a:p>
            <a:pPr marL="342900" indent="-342900">
              <a:buClrTx/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No contar con las competencias necesarias.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Identificación incorrecta de objetivos y entregables.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Definición ambigua del alcance de los proyectos.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No contar con la información suficiente y con la calidad adecuada para el desarrollo de los proyectos.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n-US" sz="2400" dirty="0" err="1" smtClean="0">
                <a:latin typeface="Franklin Gothic Medium (Body)"/>
              </a:rPr>
              <a:t>Carencia</a:t>
            </a:r>
            <a:r>
              <a:rPr lang="en-US" sz="2400" dirty="0" smtClean="0">
                <a:latin typeface="Franklin Gothic Medium (Body)"/>
              </a:rPr>
              <a:t> de </a:t>
            </a:r>
            <a:r>
              <a:rPr lang="en-US" sz="2400" dirty="0" err="1" smtClean="0">
                <a:latin typeface="Franklin Gothic Medium (Body)"/>
              </a:rPr>
              <a:t>apoyo</a:t>
            </a:r>
            <a:r>
              <a:rPr lang="en-US" sz="2400" dirty="0" smtClean="0">
                <a:latin typeface="Franklin Gothic Medium (Body)"/>
              </a:rPr>
              <a:t> </a:t>
            </a:r>
            <a:r>
              <a:rPr lang="en-US" sz="2400" dirty="0" err="1" smtClean="0">
                <a:latin typeface="Franklin Gothic Medium (Body)"/>
              </a:rPr>
              <a:t>por</a:t>
            </a:r>
            <a:r>
              <a:rPr lang="en-US" sz="2400" dirty="0" smtClean="0">
                <a:latin typeface="Franklin Gothic Medium (Body)"/>
              </a:rPr>
              <a:t> parte de la </a:t>
            </a:r>
            <a:r>
              <a:rPr lang="en-US" sz="2400" dirty="0" err="1" smtClean="0">
                <a:latin typeface="Franklin Gothic Medium (Body)"/>
              </a:rPr>
              <a:t>alta</a:t>
            </a:r>
            <a:r>
              <a:rPr lang="en-US" sz="2400" dirty="0" smtClean="0">
                <a:latin typeface="Franklin Gothic Medium (Body)"/>
              </a:rPr>
              <a:t> </a:t>
            </a:r>
            <a:r>
              <a:rPr lang="en-US" sz="2400" dirty="0" err="1" smtClean="0">
                <a:latin typeface="Franklin Gothic Medium (Body)"/>
              </a:rPr>
              <a:t>direcci</a:t>
            </a:r>
            <a:r>
              <a:rPr lang="es-MX" sz="2400" dirty="0" err="1" smtClean="0">
                <a:latin typeface="Franklin Gothic Medium (Body)"/>
              </a:rPr>
              <a:t>ón</a:t>
            </a:r>
            <a:r>
              <a:rPr lang="es-MX" sz="2400" dirty="0" smtClean="0">
                <a:latin typeface="Franklin Gothic Medium (Body)"/>
              </a:rPr>
              <a:t>.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s-MX" sz="2400" dirty="0" smtClean="0">
                <a:latin typeface="Franklin Gothic Medium (Body)"/>
              </a:rPr>
              <a:t>Ausencia de un sponsor o responsable por parte del cliente con autoridad y poder para toma de decisiones.</a:t>
            </a:r>
            <a:endParaRPr lang="es-MX" sz="2400" dirty="0" smtClean="0">
              <a:solidFill>
                <a:schemeClr val="tx1"/>
              </a:solidFill>
              <a:latin typeface="Franklin Gothic Medium (Body)"/>
            </a:endParaRP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tx1"/>
                </a:solidFill>
                <a:latin typeface="Franklin Gothic Medium (Body)"/>
              </a:rPr>
              <a:t>Comunicación y/o retroalimentación insuficiente con el cliente</a:t>
            </a:r>
            <a:r>
              <a:rPr lang="es-MX" sz="2400" dirty="0" smtClean="0">
                <a:solidFill>
                  <a:schemeClr val="tx1"/>
                </a:solidFill>
                <a:latin typeface="Franklin Gothic Medium (Body)"/>
              </a:rPr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 smtClean="0"/>
              <a:t>Riesgos en la ejecución de proyectos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296192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604448" cy="6021288"/>
          </a:xfrm>
        </p:spPr>
        <p:txBody>
          <a:bodyPr>
            <a:normAutofit/>
          </a:bodyPr>
          <a:lstStyle/>
          <a:p>
            <a:r>
              <a:rPr lang="es-MX" sz="6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VALUACIÓN DE LOS SERVICIOS DE </a:t>
            </a:r>
            <a:r>
              <a:rPr lang="es-MX" sz="6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CONSULTORÍA</a:t>
            </a:r>
            <a:endParaRPr lang="es-MX" sz="6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6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chemeClr val="bg1"/>
                </a:solidFill>
              </a:rPr>
              <a:t>TIPOS DE SERVICIOS</a:t>
            </a:r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1196752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400" dirty="0"/>
              <a:t>Servicios   como  propósito  u  objeto   principal  de una  operación.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/>
              <a:t>Servicios complementarios   que   respaldan  o   facilitan la venta de un bien tangible o de otro servicio.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8" y="4293096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Los servicios constituyen actividades identificables, intangibles, que son el objeto principal de una operación.</a:t>
            </a:r>
            <a:endParaRPr lang="es-MX" sz="240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296144"/>
          </a:xfrm>
        </p:spPr>
        <p:txBody>
          <a:bodyPr>
            <a:noAutofit/>
          </a:bodyPr>
          <a:lstStyle/>
          <a:p>
            <a:r>
              <a:rPr lang="es-MX" sz="3600" b="1" dirty="0" smtClean="0"/>
              <a:t>Tipos de servicios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122471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0399416"/>
              </p:ext>
            </p:extLst>
          </p:nvPr>
        </p:nvGraphicFramePr>
        <p:xfrm>
          <a:off x="755576" y="1340768"/>
          <a:ext cx="8229600" cy="4392488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743200"/>
                <a:gridCol w="2743200"/>
                <a:gridCol w="2743200"/>
              </a:tblGrid>
              <a:tr h="732082">
                <a:tc rowSpan="2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Naturaleza del servicio</a:t>
                      </a:r>
                      <a:endParaRPr lang="es-MX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Receptor</a:t>
                      </a:r>
                      <a:r>
                        <a:rPr lang="es-MX" baseline="0" dirty="0" smtClean="0"/>
                        <a:t> del servicio</a:t>
                      </a:r>
                      <a:endParaRPr lang="es-MX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73208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Personas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Posesiones</a:t>
                      </a:r>
                      <a:endParaRPr lang="es-MX" dirty="0"/>
                    </a:p>
                  </a:txBody>
                  <a:tcPr anchor="ctr"/>
                </a:tc>
              </a:tr>
              <a:tr h="146416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Acciones tangibles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Transportación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Servicios</a:t>
                      </a:r>
                      <a:r>
                        <a:rPr lang="es-MX" baseline="0" dirty="0" smtClean="0"/>
                        <a:t> de salud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Hospedaje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Transporte de carga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Talleres</a:t>
                      </a:r>
                      <a:r>
                        <a:rPr lang="es-MX" baseline="0" dirty="0" smtClean="0"/>
                        <a:t> mecánicos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Mensajería</a:t>
                      </a:r>
                      <a:endParaRPr lang="es-MX" dirty="0"/>
                    </a:p>
                  </a:txBody>
                  <a:tcPr anchor="ctr"/>
                </a:tc>
              </a:tr>
              <a:tr h="146416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Acciones</a:t>
                      </a:r>
                      <a:r>
                        <a:rPr lang="es-MX" baseline="0" dirty="0" smtClean="0"/>
                        <a:t> intangibles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Publicidad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Internet,</a:t>
                      </a:r>
                      <a:r>
                        <a:rPr lang="es-MX" baseline="0" dirty="0" smtClean="0"/>
                        <a:t> r</a:t>
                      </a:r>
                      <a:r>
                        <a:rPr lang="es-MX" dirty="0" smtClean="0"/>
                        <a:t>adio</a:t>
                      </a:r>
                      <a:r>
                        <a:rPr lang="es-MX" baseline="0" dirty="0" smtClean="0"/>
                        <a:t> y televisión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sz="2400" dirty="0" smtClean="0"/>
                        <a:t>Consultoría</a:t>
                      </a:r>
                      <a:endParaRPr lang="es-MX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Banca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Seguros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Servicios legales</a:t>
                      </a:r>
                      <a:endParaRPr lang="es-MX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296144"/>
          </a:xfrm>
        </p:spPr>
        <p:txBody>
          <a:bodyPr>
            <a:noAutofit/>
          </a:bodyPr>
          <a:lstStyle/>
          <a:p>
            <a:r>
              <a:rPr lang="es-MX" sz="3600" b="1" dirty="0" smtClean="0"/>
              <a:t>Enfoque de los servicios</a:t>
            </a:r>
            <a:endParaRPr lang="es-MX" sz="3600" b="1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0427127"/>
              </p:ext>
            </p:extLst>
          </p:nvPr>
        </p:nvGraphicFramePr>
        <p:xfrm>
          <a:off x="734888" y="1340768"/>
          <a:ext cx="8229600" cy="4392488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743200"/>
                <a:gridCol w="2743200"/>
                <a:gridCol w="2743200"/>
              </a:tblGrid>
              <a:tr h="732082">
                <a:tc rowSpan="2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Naturaleza del servicio</a:t>
                      </a:r>
                      <a:endParaRPr lang="es-MX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Receptor</a:t>
                      </a:r>
                      <a:r>
                        <a:rPr lang="es-MX" baseline="0" dirty="0" smtClean="0"/>
                        <a:t> del servicio</a:t>
                      </a:r>
                      <a:endParaRPr lang="es-MX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73208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Personas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Posesiones</a:t>
                      </a:r>
                      <a:endParaRPr lang="es-MX" dirty="0"/>
                    </a:p>
                  </a:txBody>
                  <a:tcPr anchor="ctr"/>
                </a:tc>
              </a:tr>
              <a:tr h="146416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Acciones tangibles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Transportación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Servicios</a:t>
                      </a:r>
                      <a:r>
                        <a:rPr lang="es-MX" baseline="0" dirty="0" smtClean="0"/>
                        <a:t> de salud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Hospedaje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Transporte de carga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Talleres</a:t>
                      </a:r>
                      <a:r>
                        <a:rPr lang="es-MX" baseline="0" dirty="0" smtClean="0"/>
                        <a:t> mecánicos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Mensajería</a:t>
                      </a:r>
                      <a:endParaRPr lang="es-MX" dirty="0"/>
                    </a:p>
                  </a:txBody>
                  <a:tcPr anchor="ctr"/>
                </a:tc>
              </a:tr>
              <a:tr h="146416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Acciones</a:t>
                      </a:r>
                      <a:r>
                        <a:rPr lang="es-MX" baseline="0" dirty="0" smtClean="0"/>
                        <a:t> intangibles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Publicidad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Internet,</a:t>
                      </a:r>
                      <a:r>
                        <a:rPr lang="es-MX" baseline="0" dirty="0" smtClean="0"/>
                        <a:t> r</a:t>
                      </a:r>
                      <a:r>
                        <a:rPr lang="es-MX" dirty="0" smtClean="0"/>
                        <a:t>adio</a:t>
                      </a:r>
                      <a:r>
                        <a:rPr lang="es-MX" baseline="0" dirty="0" smtClean="0"/>
                        <a:t> y televisión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Banca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Seguros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Servicios legales</a:t>
                      </a:r>
                      <a:endParaRPr lang="es-MX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51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111" y="188640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chemeClr val="bg1"/>
                </a:solidFill>
              </a:rPr>
              <a:t>DEFINICIÓN DE CONSULTORÍA</a:t>
            </a:r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944136"/>
            <a:ext cx="777686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Consultoría</a:t>
            </a:r>
            <a:r>
              <a:rPr lang="es-MX" baseline="30000" dirty="0" smtClean="0"/>
              <a:t>1</a:t>
            </a:r>
            <a:r>
              <a:rPr lang="es-MX" sz="2400" dirty="0" smtClean="0"/>
              <a:t>. Actividad del consultor.</a:t>
            </a:r>
          </a:p>
          <a:p>
            <a:endParaRPr lang="es-MX" sz="2400" dirty="0"/>
          </a:p>
          <a:p>
            <a:r>
              <a:rPr lang="es-MX" sz="2400" b="1" dirty="0" smtClean="0"/>
              <a:t>Consultor, ra</a:t>
            </a:r>
            <a:r>
              <a:rPr lang="es-MX" baseline="30000" dirty="0" smtClean="0"/>
              <a:t>1</a:t>
            </a:r>
            <a:r>
              <a:rPr lang="es-MX" sz="24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/>
              <a:t>Que da su parecer, consultado sobre algún </a:t>
            </a:r>
            <a:r>
              <a:rPr lang="es-MX" sz="2400" dirty="0" smtClean="0"/>
              <a:t>asunto.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smtClean="0"/>
              <a:t>Persona </a:t>
            </a:r>
            <a:r>
              <a:rPr lang="es-MX" sz="2400" dirty="0"/>
              <a:t>experta en una materia sobre la que asesora profesionalmente</a:t>
            </a:r>
            <a:r>
              <a:rPr lang="es-MX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400" dirty="0" smtClean="0"/>
          </a:p>
          <a:p>
            <a:r>
              <a:rPr lang="es-MX" sz="2400" b="1" dirty="0" smtClean="0"/>
              <a:t>Asesorar</a:t>
            </a:r>
            <a:r>
              <a:rPr lang="es-MX" baseline="30000" dirty="0" smtClean="0"/>
              <a:t>1</a:t>
            </a:r>
            <a:r>
              <a:rPr lang="es-MX" sz="2400" dirty="0"/>
              <a:t>. </a:t>
            </a:r>
            <a:r>
              <a:rPr lang="es-MX" sz="2400" dirty="0" smtClean="0"/>
              <a:t>Dar consejo o dictamen.</a:t>
            </a:r>
          </a:p>
          <a:p>
            <a:endParaRPr lang="es-MX" sz="2400" dirty="0" smtClean="0"/>
          </a:p>
          <a:p>
            <a:r>
              <a:rPr lang="es-MX" sz="2400" dirty="0" smtClean="0"/>
              <a:t>Es </a:t>
            </a:r>
            <a:r>
              <a:rPr lang="es-MX" sz="2400" dirty="0"/>
              <a:t>el proceso de intervención para la mejora o innovación de las  organizaciones en sus actividades administrativas u operativas, para la mejor conexión con su entorno en términos de mercado o beneficios a terceros</a:t>
            </a:r>
          </a:p>
          <a:p>
            <a:endParaRPr lang="es-MX" sz="2400" dirty="0"/>
          </a:p>
          <a:p>
            <a:r>
              <a:rPr lang="es-MX" baseline="30000" dirty="0" smtClean="0"/>
              <a:t>1</a:t>
            </a:r>
            <a:r>
              <a:rPr lang="es-MX" sz="1600" dirty="0" smtClean="0"/>
              <a:t> </a:t>
            </a:r>
            <a:r>
              <a:rPr lang="es-MX" sz="1600" dirty="0"/>
              <a:t>http://</a:t>
            </a:r>
            <a:r>
              <a:rPr lang="es-MX" sz="1600" dirty="0" smtClean="0"/>
              <a:t>dle.rae.es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296144"/>
          </a:xfrm>
        </p:spPr>
        <p:txBody>
          <a:bodyPr>
            <a:noAutofit/>
          </a:bodyPr>
          <a:lstStyle/>
          <a:p>
            <a:r>
              <a:rPr lang="es-MX" sz="3600" b="1" dirty="0" smtClean="0"/>
              <a:t>¿Que es la consultoría?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331639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3175044" y="1110343"/>
            <a:ext cx="5645427" cy="4838937"/>
          </a:xfrm>
          <a:custGeom>
            <a:avLst/>
            <a:gdLst>
              <a:gd name="connsiteX0" fmla="*/ 0 w 5645427"/>
              <a:gd name="connsiteY0" fmla="*/ 0 h 4838937"/>
              <a:gd name="connsiteX1" fmla="*/ 5645427 w 5645427"/>
              <a:gd name="connsiteY1" fmla="*/ 0 h 4838937"/>
              <a:gd name="connsiteX2" fmla="*/ 5645427 w 5645427"/>
              <a:gd name="connsiteY2" fmla="*/ 4838937 h 4838937"/>
              <a:gd name="connsiteX3" fmla="*/ 0 w 5645427"/>
              <a:gd name="connsiteY3" fmla="*/ 4838937 h 4838937"/>
              <a:gd name="connsiteX4" fmla="*/ 0 w 5645427"/>
              <a:gd name="connsiteY4" fmla="*/ 0 h 483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427" h="4838937">
                <a:moveTo>
                  <a:pt x="0" y="0"/>
                </a:moveTo>
                <a:lnTo>
                  <a:pt x="5645427" y="0"/>
                </a:lnTo>
                <a:lnTo>
                  <a:pt x="5645427" y="4838937"/>
                </a:lnTo>
                <a:lnTo>
                  <a:pt x="0" y="4838937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extrusionH="12700" prstMaterial="plastic">
            <a:bevelT w="50800" h="50800"/>
          </a:sp3d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5260" tIns="175260" rIns="2997974" bIns="2715702" numCol="1" spcCol="1270" anchor="ctr" anchorCtr="0">
            <a:noAutofit/>
          </a:bodyPr>
          <a:lstStyle/>
          <a:p>
            <a:pPr lvl="0" algn="ctr" defTabSz="2044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4600" kern="1200" dirty="0" smtClean="0"/>
              <a:t>Consultor experto</a:t>
            </a:r>
            <a:endParaRPr lang="es-MX" sz="4600" kern="1200" dirty="0"/>
          </a:p>
        </p:txBody>
      </p:sp>
      <p:sp>
        <p:nvSpPr>
          <p:cNvPr id="8" name="Freeform 7"/>
          <p:cNvSpPr/>
          <p:nvPr/>
        </p:nvSpPr>
        <p:spPr>
          <a:xfrm>
            <a:off x="3175045" y="3401637"/>
            <a:ext cx="5645427" cy="2298495"/>
          </a:xfrm>
          <a:custGeom>
            <a:avLst/>
            <a:gdLst>
              <a:gd name="connsiteX0" fmla="*/ 0 w 5645427"/>
              <a:gd name="connsiteY0" fmla="*/ 0 h 2298495"/>
              <a:gd name="connsiteX1" fmla="*/ 5645427 w 5645427"/>
              <a:gd name="connsiteY1" fmla="*/ 0 h 2298495"/>
              <a:gd name="connsiteX2" fmla="*/ 5645427 w 5645427"/>
              <a:gd name="connsiteY2" fmla="*/ 2298495 h 2298495"/>
              <a:gd name="connsiteX3" fmla="*/ 0 w 5645427"/>
              <a:gd name="connsiteY3" fmla="*/ 2298495 h 2298495"/>
              <a:gd name="connsiteX4" fmla="*/ 0 w 5645427"/>
              <a:gd name="connsiteY4" fmla="*/ 0 h 2298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427" h="2298495">
                <a:moveTo>
                  <a:pt x="0" y="0"/>
                </a:moveTo>
                <a:lnTo>
                  <a:pt x="5645427" y="0"/>
                </a:lnTo>
                <a:lnTo>
                  <a:pt x="5645427" y="2298495"/>
                </a:lnTo>
                <a:lnTo>
                  <a:pt x="0" y="2298495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extrusionH="12700" prstMaterial="plastic">
            <a:bevelT w="50800" h="50800"/>
          </a:sp3d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5260" tIns="175260" rIns="2997974" bIns="175260" numCol="1" spcCol="1270" anchor="ctr" anchorCtr="0">
            <a:noAutofit/>
          </a:bodyPr>
          <a:lstStyle/>
          <a:p>
            <a:pPr lvl="0" algn="ctr" defTabSz="2044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4600" kern="1200" dirty="0" smtClean="0"/>
              <a:t>Consultor de proceso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 smtClean="0"/>
              <a:t>Tipos de consultores</a:t>
            </a:r>
            <a:endParaRPr lang="es-MX" sz="3600" b="1" dirty="0"/>
          </a:p>
        </p:txBody>
      </p:sp>
      <p:sp>
        <p:nvSpPr>
          <p:cNvPr id="4" name="Pie 3"/>
          <p:cNvSpPr/>
          <p:nvPr/>
        </p:nvSpPr>
        <p:spPr>
          <a:xfrm>
            <a:off x="755576" y="1103142"/>
            <a:ext cx="4838937" cy="4838937"/>
          </a:xfrm>
          <a:prstGeom prst="pie">
            <a:avLst>
              <a:gd name="adj1" fmla="val 5400000"/>
              <a:gd name="adj2" fmla="val 16200000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Pie 6"/>
          <p:cNvSpPr/>
          <p:nvPr/>
        </p:nvSpPr>
        <p:spPr>
          <a:xfrm>
            <a:off x="2025797" y="3401637"/>
            <a:ext cx="2298495" cy="2298495"/>
          </a:xfrm>
          <a:prstGeom prst="pie">
            <a:avLst>
              <a:gd name="adj1" fmla="val 5400000"/>
              <a:gd name="adj2" fmla="val 16200000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Freeform 8"/>
          <p:cNvSpPr/>
          <p:nvPr/>
        </p:nvSpPr>
        <p:spPr>
          <a:xfrm>
            <a:off x="5997758" y="1103142"/>
            <a:ext cx="2822713" cy="2298495"/>
          </a:xfrm>
          <a:custGeom>
            <a:avLst/>
            <a:gdLst>
              <a:gd name="connsiteX0" fmla="*/ 0 w 2822713"/>
              <a:gd name="connsiteY0" fmla="*/ 0 h 2298495"/>
              <a:gd name="connsiteX1" fmla="*/ 2822713 w 2822713"/>
              <a:gd name="connsiteY1" fmla="*/ 0 h 2298495"/>
              <a:gd name="connsiteX2" fmla="*/ 2822713 w 2822713"/>
              <a:gd name="connsiteY2" fmla="*/ 2298495 h 2298495"/>
              <a:gd name="connsiteX3" fmla="*/ 0 w 2822713"/>
              <a:gd name="connsiteY3" fmla="*/ 2298495 h 2298495"/>
              <a:gd name="connsiteX4" fmla="*/ 0 w 2822713"/>
              <a:gd name="connsiteY4" fmla="*/ 0 h 2298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22713" h="2298495">
                <a:moveTo>
                  <a:pt x="0" y="0"/>
                </a:moveTo>
                <a:lnTo>
                  <a:pt x="2822713" y="0"/>
                </a:lnTo>
                <a:lnTo>
                  <a:pt x="2822713" y="2298495"/>
                </a:lnTo>
                <a:lnTo>
                  <a:pt x="0" y="229849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flat" dir="t"/>
          </a:scene3d>
          <a:sp3d/>
        </p:spPr>
        <p:style>
          <a:lnRef idx="1">
            <a:scrgbClr r="0" g="0" b="0"/>
          </a:lnRef>
          <a:fillRef idx="1">
            <a:scrgbClr r="0" g="0" b="0"/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247650" rIns="247650" bIns="247650" numCol="1" spcCol="1270" anchor="ctr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500" b="1" kern="1200" dirty="0" smtClean="0"/>
              <a:t>Proporciona Información al cliente</a:t>
            </a:r>
            <a:endParaRPr lang="es-MX" sz="1500" b="1" kern="1200" dirty="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500" b="1" kern="1200" dirty="0" smtClean="0"/>
              <a:t>Es el experto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500" b="1" kern="1200" dirty="0" smtClean="0"/>
              <a:t>Es asesor</a:t>
            </a:r>
            <a:endParaRPr lang="es-MX" sz="1500" b="1" kern="1200" dirty="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500" b="1" kern="1200" dirty="0" smtClean="0"/>
              <a:t>Domina un tema específico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500" b="1" kern="1200" dirty="0" smtClean="0"/>
              <a:t>Plantea soluciones alternativas en función del contexto de la organización</a:t>
            </a:r>
          </a:p>
        </p:txBody>
      </p:sp>
      <p:sp>
        <p:nvSpPr>
          <p:cNvPr id="10" name="Freeform 9"/>
          <p:cNvSpPr/>
          <p:nvPr/>
        </p:nvSpPr>
        <p:spPr>
          <a:xfrm>
            <a:off x="5997758" y="3401637"/>
            <a:ext cx="2822713" cy="2298495"/>
          </a:xfrm>
          <a:custGeom>
            <a:avLst/>
            <a:gdLst>
              <a:gd name="connsiteX0" fmla="*/ 0 w 2822713"/>
              <a:gd name="connsiteY0" fmla="*/ 0 h 2298495"/>
              <a:gd name="connsiteX1" fmla="*/ 2822713 w 2822713"/>
              <a:gd name="connsiteY1" fmla="*/ 0 h 2298495"/>
              <a:gd name="connsiteX2" fmla="*/ 2822713 w 2822713"/>
              <a:gd name="connsiteY2" fmla="*/ 2298495 h 2298495"/>
              <a:gd name="connsiteX3" fmla="*/ 0 w 2822713"/>
              <a:gd name="connsiteY3" fmla="*/ 2298495 h 2298495"/>
              <a:gd name="connsiteX4" fmla="*/ 0 w 2822713"/>
              <a:gd name="connsiteY4" fmla="*/ 0 h 2298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22713" h="2298495">
                <a:moveTo>
                  <a:pt x="0" y="0"/>
                </a:moveTo>
                <a:lnTo>
                  <a:pt x="2822713" y="0"/>
                </a:lnTo>
                <a:lnTo>
                  <a:pt x="2822713" y="2298495"/>
                </a:lnTo>
                <a:lnTo>
                  <a:pt x="0" y="229849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flat" dir="t"/>
          </a:scene3d>
          <a:sp3d/>
        </p:spPr>
        <p:style>
          <a:lnRef idx="1">
            <a:scrgbClr r="0" g="0" b="0"/>
          </a:lnRef>
          <a:fillRef idx="1">
            <a:scrgbClr r="0" g="0" b="0"/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247650" rIns="247650" bIns="247650" numCol="1" spcCol="1270" anchor="ctr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500" b="1" kern="1200" dirty="0" smtClean="0"/>
              <a:t>Facilita un proceso para que el cliente tome sus propias decisiones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500" b="1" kern="1200" dirty="0" smtClean="0"/>
              <a:t>Consultor = Facilitador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500" b="1" kern="1200" dirty="0" smtClean="0"/>
              <a:t>Cliente = Experto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500" b="1" kern="1200" dirty="0" smtClean="0"/>
              <a:t>Acompaña a la organización en la implantación de una solución adecuada</a:t>
            </a:r>
          </a:p>
        </p:txBody>
      </p:sp>
    </p:spTree>
    <p:extLst>
      <p:ext uri="{BB962C8B-B14F-4D97-AF65-F5344CB8AC3E}">
        <p14:creationId xmlns:p14="http://schemas.microsoft.com/office/powerpoint/2010/main" val="409485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5576" y="1432515"/>
            <a:ext cx="820891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1000" dirty="0"/>
          </a:p>
          <a:p>
            <a:r>
              <a:rPr lang="es-MX" sz="2400" dirty="0" smtClean="0"/>
              <a:t>La consultoría comparte muchas de las características que definen a un proyecto.</a:t>
            </a:r>
          </a:p>
          <a:p>
            <a:endParaRPr lang="es-MX" sz="1000" dirty="0" smtClean="0"/>
          </a:p>
          <a:p>
            <a:pPr algn="ctr"/>
            <a:r>
              <a:rPr lang="es-MX" sz="2400" b="1" dirty="0" smtClean="0">
                <a:solidFill>
                  <a:srgbClr val="002060"/>
                </a:solidFill>
              </a:rPr>
              <a:t>“Un proyecto es un esfuerzo temporal que se lleva a cabo para crear un producto, servicio o resultado único”</a:t>
            </a:r>
            <a:r>
              <a:rPr lang="es-MX" sz="2400" b="1" baseline="30000" dirty="0" smtClean="0">
                <a:solidFill>
                  <a:srgbClr val="002060"/>
                </a:solidFill>
              </a:rPr>
              <a:t>1</a:t>
            </a:r>
            <a:endParaRPr lang="es-MX" sz="2400" b="1" baseline="30000" dirty="0">
              <a:solidFill>
                <a:srgbClr val="002060"/>
              </a:solidFill>
            </a:endParaRPr>
          </a:p>
          <a:p>
            <a:endParaRPr lang="es-MX" sz="1000" dirty="0"/>
          </a:p>
          <a:p>
            <a:r>
              <a:rPr lang="es-MX" sz="2400" dirty="0"/>
              <a:t>La administración de proyectos constituye una herramienta útil para la gestión de los servicios de consultoría</a:t>
            </a:r>
            <a:r>
              <a:rPr lang="es-MX" sz="2400" dirty="0" smtClean="0"/>
              <a:t>.</a:t>
            </a:r>
          </a:p>
          <a:p>
            <a:endParaRPr lang="es-MX" sz="2400" dirty="0"/>
          </a:p>
          <a:p>
            <a:endParaRPr lang="es-MX" sz="2000" dirty="0" smtClean="0"/>
          </a:p>
          <a:p>
            <a:endParaRPr lang="es-MX" sz="2000" dirty="0"/>
          </a:p>
          <a:p>
            <a:endParaRPr lang="es-MX" sz="2000" dirty="0" smtClean="0"/>
          </a:p>
          <a:p>
            <a:r>
              <a:rPr lang="es-MX" sz="2400" b="1" baseline="30000" dirty="0" smtClean="0"/>
              <a:t>1</a:t>
            </a:r>
            <a:r>
              <a:rPr lang="es-MX" sz="2400" b="1" dirty="0" smtClean="0"/>
              <a:t> Guía del PMBOK® - PMI</a:t>
            </a:r>
            <a:r>
              <a:rPr lang="es-MX" sz="2400" b="1" dirty="0" smtClean="0">
                <a:solidFill>
                  <a:srgbClr val="002060"/>
                </a:solidFill>
              </a:rPr>
              <a:t> </a:t>
            </a:r>
            <a:endParaRPr lang="es-MX" sz="2400" b="1" dirty="0">
              <a:solidFill>
                <a:srgbClr val="00206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¿Cómo valuamos nuestros servicios?</a:t>
            </a:r>
          </a:p>
        </p:txBody>
      </p:sp>
    </p:spTree>
    <p:extLst>
      <p:ext uri="{BB962C8B-B14F-4D97-AF65-F5344CB8AC3E}">
        <p14:creationId xmlns:p14="http://schemas.microsoft.com/office/powerpoint/2010/main" val="406770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</a:t>
            </a:r>
            <a:r>
              <a:rPr lang="es-MX" sz="3600" b="1" dirty="0" smtClean="0"/>
              <a:t>Cómo administramos los proyectos?</a:t>
            </a:r>
            <a:endParaRPr lang="es-MX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4017258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Franklin Gothic Medium (Body)"/>
                <a:cs typeface="Arial" pitchFamily="34" charset="0"/>
              </a:rPr>
              <a:t>Problema o </a:t>
            </a:r>
          </a:p>
          <a:p>
            <a:pPr algn="ctr"/>
            <a:r>
              <a:rPr lang="es-MX" sz="2000" dirty="0" smtClean="0">
                <a:latin typeface="Franklin Gothic Medium (Body)"/>
                <a:cs typeface="Arial" pitchFamily="34" charset="0"/>
              </a:rPr>
              <a:t>necesidad</a:t>
            </a:r>
            <a:endParaRPr lang="es-MX" sz="2000" dirty="0">
              <a:latin typeface="Franklin Gothic Medium (Body)"/>
              <a:cs typeface="Arial" pitchFamily="34" charset="0"/>
            </a:endParaRPr>
          </a:p>
        </p:txBody>
      </p:sp>
      <p:pic>
        <p:nvPicPr>
          <p:cNvPr id="7" name="Picture 13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4704" y="2585809"/>
            <a:ext cx="1584594" cy="93355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095122" y="3543399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Franklin Gothic Medium (Body)"/>
                <a:cs typeface="Arial" pitchFamily="34" charset="0"/>
              </a:rPr>
              <a:t>Diagnóstico</a:t>
            </a:r>
            <a:endParaRPr lang="es-MX" sz="2000" dirty="0">
              <a:latin typeface="Franklin Gothic Medium (Body)"/>
              <a:cs typeface="Arial" pitchFamily="34" charset="0"/>
            </a:endParaRPr>
          </a:p>
        </p:txBody>
      </p:sp>
      <p:pic>
        <p:nvPicPr>
          <p:cNvPr id="11" name="Picture 33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19458" y="2273749"/>
            <a:ext cx="1773022" cy="182422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7380312" y="4169985"/>
            <a:ext cx="1353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 dirty="0" smtClean="0">
                <a:latin typeface="Franklin Gothic Medium (Body)"/>
                <a:cs typeface="Arial" pitchFamily="34" charset="0"/>
              </a:rPr>
              <a:t>Propuesta</a:t>
            </a:r>
            <a:endParaRPr lang="es-MX" sz="2000" dirty="0">
              <a:latin typeface="Franklin Gothic Medium (Body)"/>
              <a:cs typeface="Arial" pitchFamily="34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2699792" y="2873841"/>
            <a:ext cx="1008112" cy="360040"/>
          </a:xfrm>
          <a:prstGeom prst="rightArrow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Franklin Gothic Medium (Body)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5940152" y="2873841"/>
            <a:ext cx="1008112" cy="360040"/>
          </a:xfrm>
          <a:prstGeom prst="rightArrow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Franklin Gothic Medium (Body)"/>
            </a:endParaRPr>
          </a:p>
        </p:txBody>
      </p:sp>
      <p:pic>
        <p:nvPicPr>
          <p:cNvPr id="1027" name="Picture 3" descr="C:\Users\israel\AppData\Local\Microsoft\Windows\Temporary Internet Files\Content.IE5\H9XP11CQ\MC90020027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69" y="2090575"/>
            <a:ext cx="1349375" cy="181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35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441807"/>
            <a:ext cx="813690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 smtClean="0">
                <a:latin typeface="Franklin Gothic Medium (Body)"/>
                <a:cs typeface="Arial" pitchFamily="34" charset="0"/>
              </a:rPr>
              <a:t>Existen cinco grupos de proceso que corresponden al ciclo de vida de los proyectos:</a:t>
            </a:r>
          </a:p>
          <a:p>
            <a:pPr algn="just"/>
            <a:endParaRPr lang="es-MX" sz="2200" dirty="0">
              <a:latin typeface="Franklin Gothic Medium (Body)"/>
              <a:cs typeface="Arial" pitchFamily="34" charset="0"/>
            </a:endParaRPr>
          </a:p>
          <a:p>
            <a:pPr algn="just"/>
            <a:endParaRPr lang="es-MX" sz="2200" dirty="0" smtClean="0">
              <a:latin typeface="Franklin Gothic Medium (Body)"/>
              <a:cs typeface="Arial" pitchFamily="34" charset="0"/>
            </a:endParaRPr>
          </a:p>
          <a:p>
            <a:pPr algn="just"/>
            <a:endParaRPr lang="es-MX" sz="2200" dirty="0" smtClean="0">
              <a:latin typeface="Franklin Gothic Medium (Body)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MX" sz="2200" b="1" dirty="0" smtClean="0">
                <a:latin typeface="Franklin Gothic Medium (Body)"/>
                <a:cs typeface="Arial" pitchFamily="34" charset="0"/>
              </a:rPr>
              <a:t>Iniciación.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200" b="1" dirty="0" smtClean="0">
                <a:latin typeface="Franklin Gothic Medium (Body)"/>
                <a:cs typeface="Arial" pitchFamily="34" charset="0"/>
              </a:rPr>
              <a:t>Planificación.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Ejecución.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Seguimiento </a:t>
            </a:r>
          </a:p>
          <a:p>
            <a:pPr algn="just"/>
            <a:r>
              <a:rPr lang="es-MX" sz="2200" dirty="0" smtClean="0">
                <a:latin typeface="Franklin Gothic Medium (Body)"/>
                <a:cs typeface="Arial" pitchFamily="34" charset="0"/>
              </a:rPr>
              <a:t>      y control.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es-MX" sz="2200" dirty="0" smtClean="0">
                <a:latin typeface="Franklin Gothic Medium (Body)"/>
                <a:cs typeface="Arial" pitchFamily="34" charset="0"/>
              </a:rPr>
              <a:t>Cierre.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276872"/>
            <a:ext cx="5804971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1111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¿Cómo administrar </a:t>
            </a:r>
            <a:r>
              <a:rPr lang="es-MX" sz="3600" b="1" dirty="0" smtClean="0"/>
              <a:t>un </a:t>
            </a:r>
          </a:p>
          <a:p>
            <a:r>
              <a:rPr lang="es-MX" sz="3600" b="1" dirty="0" smtClean="0"/>
              <a:t>proyecto </a:t>
            </a:r>
            <a:r>
              <a:rPr lang="es-MX" sz="3600" b="1" dirty="0"/>
              <a:t>según el PMI?</a:t>
            </a:r>
          </a:p>
        </p:txBody>
      </p:sp>
    </p:spTree>
    <p:extLst>
      <p:ext uri="{BB962C8B-B14F-4D97-AF65-F5344CB8AC3E}">
        <p14:creationId xmlns:p14="http://schemas.microsoft.com/office/powerpoint/2010/main" val="146971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1480</Words>
  <Application>Microsoft Office PowerPoint</Application>
  <PresentationFormat>On-screen Show (4:3)</PresentationFormat>
  <Paragraphs>302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VALUACIÓN DE LOS SERVICIOS DE CONSULTORÍA</vt:lpstr>
      <vt:lpstr>Temas</vt:lpstr>
      <vt:lpstr>Tipos de servicios</vt:lpstr>
      <vt:lpstr>Enfoque de los servicios</vt:lpstr>
      <vt:lpstr>¿Que es la consultoría?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VALUACIÓN DE LOS SERVICIOS DE CONSULTORÍA</vt:lpstr>
    </vt:vector>
  </TitlesOfParts>
  <Company>Centro de Investigacion en Matematicas, A.C.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VALUACIÓN DE LOS SERVICIOS DE CONSULTORÍA</dc:title>
  <dc:creator>Israel Perez Garcia</dc:creator>
  <cp:lastModifiedBy>Israel Perez Garcia</cp:lastModifiedBy>
  <cp:revision>38</cp:revision>
  <dcterms:created xsi:type="dcterms:W3CDTF">2015-04-16T22:15:23Z</dcterms:created>
  <dcterms:modified xsi:type="dcterms:W3CDTF">2017-03-10T00:06:36Z</dcterms:modified>
</cp:coreProperties>
</file>