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1 </a:t>
            </a:r>
            <a:r>
              <a:rPr lang="es-MX" dirty="0"/>
              <a:t>Febrero</a:t>
            </a:r>
            <a:br>
              <a:rPr lang="es-MX" dirty="0"/>
            </a:br>
            <a:r>
              <a:rPr lang="es-MX" sz="2000" dirty="0" smtClean="0"/>
              <a:t>max@cimat.mx</a:t>
            </a:r>
            <a:endParaRPr lang="en-US" sz="10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Scripts</a:t>
            </a:r>
          </a:p>
          <a:p>
            <a:r>
              <a:rPr lang="es-MX" dirty="0" smtClean="0"/>
              <a:t>Gráfica de funciones </a:t>
            </a:r>
          </a:p>
          <a:p>
            <a:r>
              <a:rPr lang="es-MX" dirty="0" smtClean="0"/>
              <a:t>Funciones de Software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172200"/>
            <a:ext cx="8763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http://www.cimat.mx/~max/Informatica%20Aplicada/index.html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5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Arcos circulares</a:t>
            </a:r>
            <a:endParaRPr lang="en-US" dirty="0"/>
          </a:p>
        </p:txBody>
      </p:sp>
      <p:pic>
        <p:nvPicPr>
          <p:cNvPr id="4" name="Picture 3" descr="Resultado de imagen para arcos medio punto rebajado herradur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66619"/>
            <a:ext cx="3048000" cy="270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sultado de imagen para arcos medio punto rebajado herradu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31242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n relacionad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14219"/>
            <a:ext cx="2286000" cy="2853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23900" y="613255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Medio punto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613255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Herradura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613255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Rebajado o de Segmento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9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sultado de imagen para matlab graf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38276"/>
            <a:ext cx="4081212" cy="306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circulo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6325"/>
            <a:ext cx="3886200" cy="5638800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Ecuación</a:t>
            </a:r>
          </a:p>
          <a:p>
            <a:pPr lvl="1"/>
            <a:r>
              <a:rPr lang="es-MX" dirty="0" smtClean="0"/>
              <a:t>Dominio, función</a:t>
            </a:r>
          </a:p>
          <a:p>
            <a:pPr lvl="1"/>
            <a:r>
              <a:rPr lang="es-MX" dirty="0" smtClean="0"/>
              <a:t>Forma polar</a:t>
            </a:r>
          </a:p>
          <a:p>
            <a:pPr lvl="1"/>
            <a:r>
              <a:rPr lang="es-MX" dirty="0" smtClean="0"/>
              <a:t>Radios</a:t>
            </a:r>
          </a:p>
          <a:p>
            <a:pPr lvl="1"/>
            <a:r>
              <a:rPr lang="es-MX" dirty="0" smtClean="0"/>
              <a:t>Incrementos</a:t>
            </a:r>
          </a:p>
          <a:p>
            <a:pPr lvl="1"/>
            <a:r>
              <a:rPr lang="es-MX" dirty="0" smtClean="0"/>
              <a:t>Colores y puntos</a:t>
            </a:r>
            <a:endParaRPr lang="es-MX" dirty="0"/>
          </a:p>
          <a:p>
            <a:pPr lvl="1"/>
            <a:endParaRPr lang="es-MX" dirty="0" smtClean="0"/>
          </a:p>
          <a:p>
            <a:r>
              <a:rPr lang="es-MX" dirty="0" smtClean="0"/>
              <a:t>Graficas </a:t>
            </a:r>
          </a:p>
          <a:p>
            <a:pPr lvl="1"/>
            <a:r>
              <a:rPr lang="es-MX" dirty="0"/>
              <a:t>M</a:t>
            </a:r>
            <a:r>
              <a:rPr lang="es-MX" dirty="0" smtClean="0"/>
              <a:t>últiples</a:t>
            </a:r>
          </a:p>
          <a:p>
            <a:pPr lvl="1"/>
            <a:r>
              <a:rPr lang="es-MX" dirty="0" err="1" smtClean="0"/>
              <a:t>Hold</a:t>
            </a:r>
            <a:r>
              <a:rPr lang="es-MX" dirty="0" smtClean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</a:p>
          <a:p>
            <a:pPr lvl="1"/>
            <a:r>
              <a:rPr lang="es-MX" dirty="0" smtClean="0"/>
              <a:t>Sub </a:t>
            </a:r>
            <a:r>
              <a:rPr lang="es-MX" dirty="0" err="1" smtClean="0"/>
              <a:t>plot</a:t>
            </a:r>
            <a:endParaRPr lang="es-MX" dirty="0" smtClean="0"/>
          </a:p>
          <a:p>
            <a:pPr lvl="1"/>
            <a:r>
              <a:rPr lang="es-MX" dirty="0" smtClean="0"/>
              <a:t>Etiquetas</a:t>
            </a:r>
          </a:p>
          <a:p>
            <a:pPr lvl="1"/>
            <a:r>
              <a:rPr lang="es-MX" dirty="0" smtClean="0"/>
              <a:t>Textos</a:t>
            </a:r>
          </a:p>
          <a:p>
            <a:pPr marL="457200" lvl="1" indent="0">
              <a:buNone/>
            </a:pPr>
            <a:endParaRPr lang="es-MX" dirty="0" smtClean="0"/>
          </a:p>
          <a:p>
            <a:r>
              <a:rPr lang="es-MX" dirty="0" smtClean="0"/>
              <a:t>Sesión</a:t>
            </a:r>
          </a:p>
          <a:p>
            <a:pPr lvl="1"/>
            <a:r>
              <a:rPr lang="es-MX" dirty="0" smtClean="0"/>
              <a:t>Trabajo</a:t>
            </a:r>
          </a:p>
          <a:p>
            <a:pPr lvl="1"/>
            <a:endParaRPr lang="en-US" dirty="0"/>
          </a:p>
        </p:txBody>
      </p:sp>
      <p:pic>
        <p:nvPicPr>
          <p:cNvPr id="1026" name="Picture 2" descr="Resultado de imagen para Matlab se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19002"/>
            <a:ext cx="76676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thematicsdictionary.com/spanish/vmd/mirror/c/circle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68874"/>
            <a:ext cx="2797541" cy="2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circulo ecuacion seno cose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64" y="1368874"/>
            <a:ext cx="2941593" cy="25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2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 DOS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4" y="1143000"/>
            <a:ext cx="2762248" cy="271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76225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Resultado de imagen para arcos medio punto rebajado herrad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43000"/>
            <a:ext cx="2590800" cy="27130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4495800"/>
            <a:ext cx="4343400" cy="2286000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Luz = 60 cm</a:t>
            </a:r>
          </a:p>
          <a:p>
            <a:r>
              <a:rPr lang="es-MX" dirty="0" smtClean="0"/>
              <a:t>Flecha = Luz/2 – 1 cm</a:t>
            </a:r>
          </a:p>
          <a:p>
            <a:r>
              <a:rPr lang="es-MX" dirty="0" smtClean="0"/>
              <a:t>Alto de dovela = 8 cm</a:t>
            </a:r>
          </a:p>
          <a:p>
            <a:r>
              <a:rPr lang="es-MX" dirty="0" smtClean="0"/>
              <a:t>Profundidad de la dovela = 10 cm</a:t>
            </a:r>
          </a:p>
          <a:p>
            <a:r>
              <a:rPr lang="es-MX" dirty="0" smtClean="0"/>
              <a:t>Alto Clave = 10 cm</a:t>
            </a:r>
          </a:p>
          <a:p>
            <a:r>
              <a:rPr lang="es-MX" dirty="0" smtClean="0"/>
              <a:t>Número de dovelas </a:t>
            </a:r>
            <a:r>
              <a:rPr lang="es-MX" dirty="0"/>
              <a:t>= </a:t>
            </a:r>
            <a:r>
              <a:rPr lang="es-MX" dirty="0" smtClean="0"/>
              <a:t>10</a:t>
            </a:r>
            <a:endParaRPr lang="es-MX" dirty="0"/>
          </a:p>
          <a:p>
            <a:pPr marL="0" indent="0">
              <a:buNone/>
            </a:pPr>
            <a:endParaRPr lang="es-MX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89894" y="4572000"/>
            <a:ext cx="43434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dirty="0" smtClean="0"/>
              <a:t>La parte superior de la Clave o piedra angular debe ser plana</a:t>
            </a:r>
          </a:p>
          <a:p>
            <a:r>
              <a:rPr lang="es-MX" sz="2200" dirty="0" smtClean="0"/>
              <a:t>¿Esta todo definido? </a:t>
            </a:r>
          </a:p>
          <a:p>
            <a:r>
              <a:rPr lang="es-MX" sz="2200" dirty="0" smtClean="0"/>
              <a:t>Problema cuasi Real</a:t>
            </a:r>
          </a:p>
        </p:txBody>
      </p:sp>
    </p:spTree>
    <p:extLst>
      <p:ext uri="{BB962C8B-B14F-4D97-AF65-F5344CB8AC3E}">
        <p14:creationId xmlns:p14="http://schemas.microsoft.com/office/powerpoint/2010/main" val="277822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Proyecto DOS</a:t>
            </a:r>
            <a:endParaRPr lang="en-US" dirty="0"/>
          </a:p>
        </p:txBody>
      </p:sp>
      <p:pic>
        <p:nvPicPr>
          <p:cNvPr id="4" name="Picture 3" descr="Resultado de imagen para arco catenar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6781800" cy="428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95300" y="14478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Escribir un script y un conjunto de funciones en </a:t>
            </a:r>
            <a:r>
              <a:rPr lang="es-MX" sz="2000" dirty="0" err="1" smtClean="0"/>
              <a:t>MatLab</a:t>
            </a:r>
            <a:r>
              <a:rPr lang="es-MX" sz="2000" dirty="0" smtClean="0"/>
              <a:t> que generen los tres tipos de arcos circulares y para </a:t>
            </a:r>
            <a:r>
              <a:rPr lang="es-MX" sz="2000" b="1" dirty="0" smtClean="0">
                <a:solidFill>
                  <a:srgbClr val="FF0000"/>
                </a:solidFill>
              </a:rPr>
              <a:t>CONSTRUIR</a:t>
            </a:r>
            <a:r>
              <a:rPr lang="es-MX" sz="2000" dirty="0" smtClean="0"/>
              <a:t> un arco con piezas como el que se muestra abajo </a:t>
            </a:r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010400" y="2541431"/>
            <a:ext cx="1752600" cy="42596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 smtClean="0"/>
              <a:t>¿?</a:t>
            </a:r>
          </a:p>
          <a:p>
            <a:pPr marL="0" indent="0" algn="ctr">
              <a:buNone/>
            </a:pPr>
            <a:r>
              <a:rPr lang="es-MX" b="1" dirty="0" smtClean="0"/>
              <a:t>¿COMO?</a:t>
            </a:r>
          </a:p>
          <a:p>
            <a:pPr marL="0" indent="0">
              <a:buNone/>
            </a:pPr>
            <a:endParaRPr lang="es-MX" sz="1400" dirty="0" smtClean="0"/>
          </a:p>
          <a:p>
            <a:pPr marL="0" indent="0" algn="ctr">
              <a:buNone/>
            </a:pPr>
            <a:r>
              <a:rPr lang="es-MX" sz="1400" dirty="0" smtClean="0"/>
              <a:t>PENSEMOS</a:t>
            </a:r>
          </a:p>
          <a:p>
            <a:pPr marL="0" indent="0" algn="ctr">
              <a:buNone/>
            </a:pPr>
            <a:r>
              <a:rPr lang="es-MX" sz="1400" dirty="0" smtClean="0"/>
              <a:t> y</a:t>
            </a:r>
          </a:p>
          <a:p>
            <a:pPr marL="0" indent="0" algn="ctr">
              <a:buNone/>
            </a:pPr>
            <a:r>
              <a:rPr lang="es-MX" sz="1400" dirty="0" smtClean="0"/>
              <a:t> DEFINAMOS</a:t>
            </a:r>
          </a:p>
          <a:p>
            <a:endParaRPr lang="es-MX" sz="1400" dirty="0"/>
          </a:p>
          <a:p>
            <a:endParaRPr lang="es-MX" sz="1400" dirty="0" smtClean="0"/>
          </a:p>
          <a:p>
            <a:r>
              <a:rPr lang="es-MX" sz="1400" dirty="0" smtClean="0"/>
              <a:t>Tarea para mi Yo hago la base</a:t>
            </a:r>
          </a:p>
          <a:p>
            <a:r>
              <a:rPr lang="es-MX" sz="1400" dirty="0" smtClean="0"/>
              <a:t>Todas deben entrar en la misma base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013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158</Words>
  <Application>Microsoft Office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1 Febrero max@cimat.mx</vt:lpstr>
      <vt:lpstr>   Arcos circulares</vt:lpstr>
      <vt:lpstr>El circulo</vt:lpstr>
      <vt:lpstr>Proyecto DOS</vt:lpstr>
      <vt:lpstr>Proyecto DOS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Febrero</dc:title>
  <dc:creator>FernandoN2</dc:creator>
  <cp:lastModifiedBy>FernandoN2</cp:lastModifiedBy>
  <cp:revision>45</cp:revision>
  <dcterms:created xsi:type="dcterms:W3CDTF">2006-08-16T00:00:00Z</dcterms:created>
  <dcterms:modified xsi:type="dcterms:W3CDTF">2017-02-08T15:52:53Z</dcterms:modified>
</cp:coreProperties>
</file>