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62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8</a:t>
            </a:r>
            <a:r>
              <a:rPr lang="es-MX" dirty="0" smtClean="0"/>
              <a:t> </a:t>
            </a:r>
            <a:r>
              <a:rPr lang="es-MX" dirty="0"/>
              <a:t>Febrero</a:t>
            </a:r>
            <a:br>
              <a:rPr lang="es-MX" dirty="0"/>
            </a:br>
            <a:r>
              <a:rPr lang="es-MX" sz="2000" dirty="0" smtClean="0"/>
              <a:t>max@cimat.mx</a:t>
            </a:r>
            <a:endParaRPr lang="en-US" sz="10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Scripts 2</a:t>
            </a:r>
            <a:endParaRPr lang="es-MX" dirty="0" smtClean="0"/>
          </a:p>
          <a:p>
            <a:r>
              <a:rPr lang="es-MX" dirty="0" smtClean="0"/>
              <a:t>Gráfica de funciones </a:t>
            </a:r>
            <a:r>
              <a:rPr lang="es-MX" dirty="0" smtClean="0"/>
              <a:t>2</a:t>
            </a:r>
            <a:endParaRPr lang="es-MX" dirty="0" smtClean="0"/>
          </a:p>
          <a:p>
            <a:r>
              <a:rPr lang="es-MX" dirty="0" smtClean="0"/>
              <a:t>Funciones de </a:t>
            </a:r>
            <a:r>
              <a:rPr lang="es-MX" dirty="0" smtClean="0"/>
              <a:t>Software 2</a:t>
            </a:r>
            <a:endParaRPr lang="es-MX" dirty="0" smtClean="0"/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6172200"/>
            <a:ext cx="8763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http://www.cimat.mx/~max/Informatica%20Aplicada/index.html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5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</a:t>
            </a:r>
            <a:r>
              <a:rPr lang="es-MX" dirty="0" smtClean="0"/>
              <a:t>sto es lo que queremos</a:t>
            </a:r>
            <a:br>
              <a:rPr lang="es-MX" dirty="0" smtClean="0"/>
            </a:br>
            <a:r>
              <a:rPr lang="es-MX" dirty="0" smtClean="0"/>
              <a:t>Arco por piezas ensamblado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53200" y="1987869"/>
            <a:ext cx="2482454" cy="4265221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Las tapaderas de las dovelas.</a:t>
            </a:r>
          </a:p>
          <a:p>
            <a:r>
              <a:rPr lang="es-MX" dirty="0" smtClean="0"/>
              <a:t>Los puentes de unión.</a:t>
            </a:r>
          </a:p>
          <a:p>
            <a:r>
              <a:rPr lang="es-MX" dirty="0" smtClean="0"/>
              <a:t>El soporte en la piedra angular.</a:t>
            </a:r>
          </a:p>
          <a:p>
            <a:r>
              <a:rPr lang="es-MX" dirty="0" smtClean="0"/>
              <a:t>El puente en la piedra angular.</a:t>
            </a:r>
          </a:p>
          <a:p>
            <a:r>
              <a:rPr lang="es-MX" dirty="0" smtClean="0"/>
              <a:t>La base ¿? Hay que </a:t>
            </a:r>
            <a:r>
              <a:rPr lang="es-MX" dirty="0" smtClean="0"/>
              <a:t>definirla.</a:t>
            </a:r>
            <a:endParaRPr lang="en-US" dirty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6" y="1456879"/>
            <a:ext cx="6368144" cy="532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13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Proyecto TRES</a:t>
            </a:r>
            <a:br>
              <a:rPr lang="es-MX" dirty="0" smtClean="0"/>
            </a:br>
            <a:r>
              <a:rPr lang="es-MX" dirty="0" smtClean="0"/>
              <a:t>Terminarlo - Cortarlo </a:t>
            </a:r>
            <a:r>
              <a:rPr lang="es-MX" dirty="0"/>
              <a:t>-</a:t>
            </a:r>
            <a:r>
              <a:rPr lang="es-MX" dirty="0" smtClean="0"/>
              <a:t> </a:t>
            </a:r>
            <a:r>
              <a:rPr lang="es-MX" dirty="0"/>
              <a:t>C</a:t>
            </a:r>
            <a:r>
              <a:rPr lang="es-MX" dirty="0" smtClean="0"/>
              <a:t>onstruirlo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3505200" cy="3916363"/>
          </a:xfrm>
        </p:spPr>
        <p:txBody>
          <a:bodyPr/>
          <a:lstStyle/>
          <a:p>
            <a:r>
              <a:rPr lang="es-MX" dirty="0" smtClean="0"/>
              <a:t>Formato </a:t>
            </a:r>
            <a:r>
              <a:rPr lang="es-MX" dirty="0" err="1" smtClean="0"/>
              <a:t>dxf</a:t>
            </a:r>
            <a:endParaRPr lang="es-MX" dirty="0" smtClean="0"/>
          </a:p>
          <a:p>
            <a:r>
              <a:rPr lang="es-MX" dirty="0" smtClean="0"/>
              <a:t>Funciones para exportar</a:t>
            </a:r>
            <a:endParaRPr lang="en-US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65514"/>
            <a:ext cx="4419600" cy="505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60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Proyecto </a:t>
            </a:r>
            <a:r>
              <a:rPr lang="es-MX" dirty="0" smtClean="0"/>
              <a:t>CUATRO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45203"/>
            <a:ext cx="8229600" cy="42672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s-MX" dirty="0" smtClean="0"/>
              <a:t>Construir funciones en </a:t>
            </a:r>
            <a:r>
              <a:rPr lang="es-MX" dirty="0" err="1" smtClean="0"/>
              <a:t>MatLab</a:t>
            </a:r>
            <a:r>
              <a:rPr lang="es-MX" dirty="0" smtClean="0"/>
              <a:t> que fabriquen los diferentes tipos de arcos de la lista continuación.</a:t>
            </a:r>
          </a:p>
          <a:p>
            <a:pPr marL="0" lvl="0" indent="0">
              <a:buNone/>
            </a:pPr>
            <a:r>
              <a:rPr lang="es-MX" dirty="0" smtClean="0"/>
              <a:t>Homologando las dimensiones y respetando hasta donde sea posible las </a:t>
            </a:r>
            <a:r>
              <a:rPr lang="es-MX" dirty="0"/>
              <a:t>variables del proyecto </a:t>
            </a:r>
            <a:r>
              <a:rPr lang="es-MX" dirty="0" smtClean="0"/>
              <a:t>DOS</a:t>
            </a:r>
          </a:p>
          <a:p>
            <a:pPr marL="0" lvl="0" indent="0">
              <a:buNone/>
            </a:pPr>
            <a:r>
              <a:rPr lang="es-MX" dirty="0" smtClean="0"/>
              <a:t> </a:t>
            </a:r>
          </a:p>
          <a:p>
            <a:pPr lvl="0"/>
            <a:r>
              <a:rPr lang="es-MX" dirty="0" smtClean="0"/>
              <a:t>Circular: Medio Punto, Herradura y Rebajado</a:t>
            </a:r>
            <a:endParaRPr lang="en-US" dirty="0"/>
          </a:p>
          <a:p>
            <a:pPr lvl="0"/>
            <a:r>
              <a:rPr lang="es-MX" dirty="0" err="1" smtClean="0"/>
              <a:t>Cosenoidal</a:t>
            </a:r>
            <a:r>
              <a:rPr lang="es-MX" dirty="0"/>
              <a:t>.</a:t>
            </a:r>
            <a:endParaRPr lang="en-US" dirty="0"/>
          </a:p>
          <a:p>
            <a:pPr lvl="0"/>
            <a:r>
              <a:rPr lang="es-MX" dirty="0" smtClean="0"/>
              <a:t>Parabólico.</a:t>
            </a:r>
            <a:endParaRPr lang="en-US" dirty="0"/>
          </a:p>
          <a:p>
            <a:pPr lvl="0"/>
            <a:r>
              <a:rPr lang="es-MX" dirty="0" smtClean="0"/>
              <a:t>Catenaria </a:t>
            </a:r>
            <a:r>
              <a:rPr lang="es-MX" dirty="0" smtClean="0">
                <a:solidFill>
                  <a:schemeClr val="bg1">
                    <a:lumMod val="75000"/>
                  </a:schemeClr>
                </a:solidFill>
              </a:rPr>
              <a:t>(Coseno hiperbólico)</a:t>
            </a:r>
            <a:r>
              <a:rPr lang="es-MX" dirty="0"/>
              <a:t>.</a:t>
            </a:r>
            <a:endParaRPr lang="en-US" dirty="0"/>
          </a:p>
          <a:p>
            <a:pPr lvl="0"/>
            <a:r>
              <a:rPr lang="es-MX" dirty="0" smtClean="0"/>
              <a:t>Hiperbólico.</a:t>
            </a:r>
            <a:endParaRPr lang="en-US" dirty="0"/>
          </a:p>
          <a:p>
            <a:pPr lvl="0"/>
            <a:r>
              <a:rPr lang="es-MX" dirty="0" smtClean="0"/>
              <a:t>Oval.</a:t>
            </a:r>
          </a:p>
          <a:p>
            <a:pPr lvl="0"/>
            <a:r>
              <a:rPr lang="es-MX" dirty="0" smtClean="0"/>
              <a:t>¿?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Escuelas: Taller Gaudí y el arco centenari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971800"/>
            <a:ext cx="2737946" cy="1792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Resultado de imagen para arco catenari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502" y="4925536"/>
            <a:ext cx="2373630" cy="1744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Resultado de imagen para arco catenaria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925536"/>
            <a:ext cx="1676400" cy="1744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095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116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8 Febrero max@cimat.mx</vt:lpstr>
      <vt:lpstr>Esto es lo que queremos Arco por piezas ensamblado</vt:lpstr>
      <vt:lpstr>Proyecto TRES Terminarlo - Cortarlo - Construirlo</vt:lpstr>
      <vt:lpstr>Proyecto CUATRO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Febrero</dc:title>
  <dc:creator>FernandoN2</dc:creator>
  <cp:lastModifiedBy>FernandoN2</cp:lastModifiedBy>
  <cp:revision>54</cp:revision>
  <dcterms:created xsi:type="dcterms:W3CDTF">2006-08-16T00:00:00Z</dcterms:created>
  <dcterms:modified xsi:type="dcterms:W3CDTF">2017-02-08T16:25:36Z</dcterms:modified>
</cp:coreProperties>
</file>